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7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7ADE24-09F0-4D71-8D35-D02A22E49E9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27A1FB2-7D6E-4C57-949B-C787B06ADC94}">
      <dgm:prSet/>
      <dgm:spPr/>
      <dgm:t>
        <a:bodyPr/>
        <a:lstStyle/>
        <a:p>
          <a:r>
            <a:rPr lang="en-US"/>
            <a:t>IonQ's trapped-ion quantum computers excel where others fail.</a:t>
          </a:r>
        </a:p>
      </dgm:t>
    </dgm:pt>
    <dgm:pt modelId="{8EBBA235-088A-42E8-9DC4-6B701632302C}" type="parTrans" cxnId="{EB28E0E2-07E8-4F46-8EA3-ECE6954E1CE0}">
      <dgm:prSet/>
      <dgm:spPr/>
      <dgm:t>
        <a:bodyPr/>
        <a:lstStyle/>
        <a:p>
          <a:endParaRPr lang="en-US"/>
        </a:p>
      </dgm:t>
    </dgm:pt>
    <dgm:pt modelId="{C82F4C21-767F-4F94-B21C-C3AD7FE24521}" type="sibTrans" cxnId="{EB28E0E2-07E8-4F46-8EA3-ECE6954E1CE0}">
      <dgm:prSet/>
      <dgm:spPr/>
      <dgm:t>
        <a:bodyPr/>
        <a:lstStyle/>
        <a:p>
          <a:endParaRPr lang="en-US"/>
        </a:p>
      </dgm:t>
    </dgm:pt>
    <dgm:pt modelId="{7F4DE48C-DB9D-4385-A59F-369D6F4AED90}">
      <dgm:prSet/>
      <dgm:spPr/>
      <dgm:t>
        <a:bodyPr/>
        <a:lstStyle/>
        <a:p>
          <a:r>
            <a:rPr lang="en-US"/>
            <a:t>Two key advantages:</a:t>
          </a:r>
        </a:p>
      </dgm:t>
    </dgm:pt>
    <dgm:pt modelId="{BCF813F9-BAE4-4793-A0EF-792809263B0B}" type="parTrans" cxnId="{F286A2AD-E877-4128-9033-D38537BD338E}">
      <dgm:prSet/>
      <dgm:spPr/>
      <dgm:t>
        <a:bodyPr/>
        <a:lstStyle/>
        <a:p>
          <a:endParaRPr lang="en-US"/>
        </a:p>
      </dgm:t>
    </dgm:pt>
    <dgm:pt modelId="{A9372DB3-80A5-4305-88EE-30F35A77601A}" type="sibTrans" cxnId="{F286A2AD-E877-4128-9033-D38537BD338E}">
      <dgm:prSet/>
      <dgm:spPr/>
      <dgm:t>
        <a:bodyPr/>
        <a:lstStyle/>
        <a:p>
          <a:endParaRPr lang="en-US"/>
        </a:p>
      </dgm:t>
    </dgm:pt>
    <dgm:pt modelId="{87A8FDED-2528-4EE0-8C3D-465BC3E42300}">
      <dgm:prSet/>
      <dgm:spPr/>
      <dgm:t>
        <a:bodyPr/>
        <a:lstStyle/>
        <a:p>
          <a:r>
            <a:rPr lang="en-US" dirty="0"/>
            <a:t>All-to-All Connectivity</a:t>
          </a:r>
        </a:p>
      </dgm:t>
    </dgm:pt>
    <dgm:pt modelId="{D663E6F7-017C-4152-A27A-CEED7DA45B94}" type="parTrans" cxnId="{89D20072-53B2-4D89-A594-29E95A69D76C}">
      <dgm:prSet/>
      <dgm:spPr/>
      <dgm:t>
        <a:bodyPr/>
        <a:lstStyle/>
        <a:p>
          <a:endParaRPr lang="en-US"/>
        </a:p>
      </dgm:t>
    </dgm:pt>
    <dgm:pt modelId="{86FDFCFF-F766-435D-AD13-1ACF27E464A2}" type="sibTrans" cxnId="{89D20072-53B2-4D89-A594-29E95A69D76C}">
      <dgm:prSet/>
      <dgm:spPr/>
      <dgm:t>
        <a:bodyPr/>
        <a:lstStyle/>
        <a:p>
          <a:endParaRPr lang="en-US"/>
        </a:p>
      </dgm:t>
    </dgm:pt>
    <dgm:pt modelId="{3EC8548B-E63D-4336-ABC5-1258ACEB7322}">
      <dgm:prSet/>
      <dgm:spPr/>
      <dgm:t>
        <a:bodyPr/>
        <a:lstStyle/>
        <a:p>
          <a:r>
            <a:rPr lang="en-US" dirty="0"/>
            <a:t>High Gate Fidelity (&gt;99.9%)</a:t>
          </a:r>
        </a:p>
      </dgm:t>
    </dgm:pt>
    <dgm:pt modelId="{378E46BE-454F-4B36-A6BF-F88D2BE3CBE7}" type="parTrans" cxnId="{680E34E7-5E25-44DA-BE9F-D7EFE27D3F37}">
      <dgm:prSet/>
      <dgm:spPr/>
      <dgm:t>
        <a:bodyPr/>
        <a:lstStyle/>
        <a:p>
          <a:endParaRPr lang="en-US"/>
        </a:p>
      </dgm:t>
    </dgm:pt>
    <dgm:pt modelId="{1B9A16EA-B1E5-4528-92F0-A8A68917AA5C}" type="sibTrans" cxnId="{680E34E7-5E25-44DA-BE9F-D7EFE27D3F37}">
      <dgm:prSet/>
      <dgm:spPr/>
      <dgm:t>
        <a:bodyPr/>
        <a:lstStyle/>
        <a:p>
          <a:endParaRPr lang="en-US"/>
        </a:p>
      </dgm:t>
    </dgm:pt>
    <dgm:pt modelId="{61B379AF-6C19-4783-AF2A-C6F82C13161C}">
      <dgm:prSet/>
      <dgm:spPr/>
      <dgm:t>
        <a:bodyPr/>
        <a:lstStyle/>
        <a:p>
          <a:r>
            <a:rPr lang="en-US"/>
            <a:t>What this means:</a:t>
          </a:r>
        </a:p>
      </dgm:t>
    </dgm:pt>
    <dgm:pt modelId="{028FB191-4F49-42A9-B8D1-A47B1AAB35F4}" type="parTrans" cxnId="{A511AF98-6140-4392-999C-9830C425A845}">
      <dgm:prSet/>
      <dgm:spPr/>
      <dgm:t>
        <a:bodyPr/>
        <a:lstStyle/>
        <a:p>
          <a:endParaRPr lang="en-US"/>
        </a:p>
      </dgm:t>
    </dgm:pt>
    <dgm:pt modelId="{CC768CBB-C888-4012-B5A5-4FAA8DE0C1D8}" type="sibTrans" cxnId="{A511AF98-6140-4392-999C-9830C425A845}">
      <dgm:prSet/>
      <dgm:spPr/>
      <dgm:t>
        <a:bodyPr/>
        <a:lstStyle/>
        <a:p>
          <a:endParaRPr lang="en-US"/>
        </a:p>
      </dgm:t>
    </dgm:pt>
    <dgm:pt modelId="{A0998BCA-33D5-4991-9B43-C7076F1492AF}">
      <dgm:prSet/>
      <dgm:spPr/>
      <dgm:t>
        <a:bodyPr/>
        <a:lstStyle/>
        <a:p>
          <a:r>
            <a:rPr lang="en-US" dirty="0"/>
            <a:t>Complex algorithms competitors can't run</a:t>
          </a:r>
        </a:p>
      </dgm:t>
    </dgm:pt>
    <dgm:pt modelId="{597C86C4-056E-4291-9259-213A9EA1B16E}" type="parTrans" cxnId="{77E554C8-6FD5-4C93-8C1B-9775343BF1F5}">
      <dgm:prSet/>
      <dgm:spPr/>
      <dgm:t>
        <a:bodyPr/>
        <a:lstStyle/>
        <a:p>
          <a:endParaRPr lang="en-US"/>
        </a:p>
      </dgm:t>
    </dgm:pt>
    <dgm:pt modelId="{979BAE44-AB00-4EFE-B9C0-20AEB8562824}" type="sibTrans" cxnId="{77E554C8-6FD5-4C93-8C1B-9775343BF1F5}">
      <dgm:prSet/>
      <dgm:spPr/>
      <dgm:t>
        <a:bodyPr/>
        <a:lstStyle/>
        <a:p>
          <a:endParaRPr lang="en-US"/>
        </a:p>
      </dgm:t>
    </dgm:pt>
    <dgm:pt modelId="{AD0DA49F-4704-4605-904E-7E4FB2894ACC}">
      <dgm:prSet/>
      <dgm:spPr/>
      <dgm:t>
        <a:bodyPr/>
        <a:lstStyle/>
        <a:p>
          <a:r>
            <a:rPr lang="en-US" dirty="0"/>
            <a:t>Precision-dependent science that requires accuracy</a:t>
          </a:r>
        </a:p>
      </dgm:t>
    </dgm:pt>
    <dgm:pt modelId="{2009BBB6-E6D9-4A2B-A13B-A5A12BFA3704}" type="parTrans" cxnId="{906C6A91-1014-4479-8C26-F6C4DDD4C1DB}">
      <dgm:prSet/>
      <dgm:spPr/>
      <dgm:t>
        <a:bodyPr/>
        <a:lstStyle/>
        <a:p>
          <a:endParaRPr lang="en-US"/>
        </a:p>
      </dgm:t>
    </dgm:pt>
    <dgm:pt modelId="{97D6474E-463B-4B55-B97A-3A0B2F362A0A}" type="sibTrans" cxnId="{906C6A91-1014-4479-8C26-F6C4DDD4C1DB}">
      <dgm:prSet/>
      <dgm:spPr/>
      <dgm:t>
        <a:bodyPr/>
        <a:lstStyle/>
        <a:p>
          <a:endParaRPr lang="en-US"/>
        </a:p>
      </dgm:t>
    </dgm:pt>
    <dgm:pt modelId="{BED030FE-5056-46DE-8A63-2E768737B48D}">
      <dgm:prSet/>
      <dgm:spPr/>
      <dgm:t>
        <a:bodyPr/>
        <a:lstStyle/>
        <a:p>
          <a:r>
            <a:rPr lang="en-US" dirty="0"/>
            <a:t>Fundamental architectural superiority</a:t>
          </a:r>
        </a:p>
      </dgm:t>
    </dgm:pt>
    <dgm:pt modelId="{5F966850-E0C3-40A7-B809-2BA697588EF3}" type="parTrans" cxnId="{9820A7D3-41FF-4FF1-A1E6-CDCE68FCDC27}">
      <dgm:prSet/>
      <dgm:spPr/>
      <dgm:t>
        <a:bodyPr/>
        <a:lstStyle/>
        <a:p>
          <a:endParaRPr lang="en-US"/>
        </a:p>
      </dgm:t>
    </dgm:pt>
    <dgm:pt modelId="{DC12AF2E-72E3-4D13-AAAE-230F4CAE5D2A}" type="sibTrans" cxnId="{9820A7D3-41FF-4FF1-A1E6-CDCE68FCDC27}">
      <dgm:prSet/>
      <dgm:spPr/>
      <dgm:t>
        <a:bodyPr/>
        <a:lstStyle/>
        <a:p>
          <a:endParaRPr lang="en-US"/>
        </a:p>
      </dgm:t>
    </dgm:pt>
    <dgm:pt modelId="{4FAE88B4-D2C7-4BF9-BFDC-9BAED2BBE54A}" type="pres">
      <dgm:prSet presAssocID="{237ADE24-09F0-4D71-8D35-D02A22E49E9D}" presName="root" presStyleCnt="0">
        <dgm:presLayoutVars>
          <dgm:dir/>
          <dgm:resizeHandles val="exact"/>
        </dgm:presLayoutVars>
      </dgm:prSet>
      <dgm:spPr/>
    </dgm:pt>
    <dgm:pt modelId="{A481EB36-7BE2-4B81-AA0D-F885A3410F81}" type="pres">
      <dgm:prSet presAssocID="{D27A1FB2-7D6E-4C57-949B-C787B06ADC94}" presName="compNode" presStyleCnt="0"/>
      <dgm:spPr/>
    </dgm:pt>
    <dgm:pt modelId="{1D0E41B5-AAA0-44D7-ADF6-9530F789A61C}" type="pres">
      <dgm:prSet presAssocID="{D27A1FB2-7D6E-4C57-949B-C787B06ADC9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33CC1335-6620-45A3-A655-CCB7EE66CC6C}" type="pres">
      <dgm:prSet presAssocID="{D27A1FB2-7D6E-4C57-949B-C787B06ADC94}" presName="spaceRect" presStyleCnt="0"/>
      <dgm:spPr/>
    </dgm:pt>
    <dgm:pt modelId="{9A2E3904-5989-408B-9397-371D5C8809B0}" type="pres">
      <dgm:prSet presAssocID="{D27A1FB2-7D6E-4C57-949B-C787B06ADC94}" presName="textRect" presStyleLbl="revTx" presStyleIdx="0" presStyleCnt="8">
        <dgm:presLayoutVars>
          <dgm:chMax val="1"/>
          <dgm:chPref val="1"/>
        </dgm:presLayoutVars>
      </dgm:prSet>
      <dgm:spPr/>
    </dgm:pt>
    <dgm:pt modelId="{D741C93A-DF39-49A4-8CC9-5B92B1ED1A6E}" type="pres">
      <dgm:prSet presAssocID="{C82F4C21-767F-4F94-B21C-C3AD7FE24521}" presName="sibTrans" presStyleCnt="0"/>
      <dgm:spPr/>
    </dgm:pt>
    <dgm:pt modelId="{01AC83AC-B9AE-4D3D-9391-3444713D70CB}" type="pres">
      <dgm:prSet presAssocID="{7F4DE48C-DB9D-4385-A59F-369D6F4AED90}" presName="compNode" presStyleCnt="0"/>
      <dgm:spPr/>
    </dgm:pt>
    <dgm:pt modelId="{F3D8A09E-4F73-4DE3-AE39-4B27C9B5FDB3}" type="pres">
      <dgm:prSet presAssocID="{7F4DE48C-DB9D-4385-A59F-369D6F4AED90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7821FF8A-1C9E-4445-9D4A-A57FD3C9DA30}" type="pres">
      <dgm:prSet presAssocID="{7F4DE48C-DB9D-4385-A59F-369D6F4AED90}" presName="spaceRect" presStyleCnt="0"/>
      <dgm:spPr/>
    </dgm:pt>
    <dgm:pt modelId="{E7375C16-35E5-41D2-9013-ADD0F81AD7BC}" type="pres">
      <dgm:prSet presAssocID="{7F4DE48C-DB9D-4385-A59F-369D6F4AED90}" presName="textRect" presStyleLbl="revTx" presStyleIdx="1" presStyleCnt="8">
        <dgm:presLayoutVars>
          <dgm:chMax val="1"/>
          <dgm:chPref val="1"/>
        </dgm:presLayoutVars>
      </dgm:prSet>
      <dgm:spPr/>
    </dgm:pt>
    <dgm:pt modelId="{FBE233F2-96F8-42D4-AD77-B14F1FFFAEF0}" type="pres">
      <dgm:prSet presAssocID="{A9372DB3-80A5-4305-88EE-30F35A77601A}" presName="sibTrans" presStyleCnt="0"/>
      <dgm:spPr/>
    </dgm:pt>
    <dgm:pt modelId="{6EA64C06-8832-411E-B01F-FE0D73544EF0}" type="pres">
      <dgm:prSet presAssocID="{87A8FDED-2528-4EE0-8C3D-465BC3E42300}" presName="compNode" presStyleCnt="0"/>
      <dgm:spPr/>
    </dgm:pt>
    <dgm:pt modelId="{97E8E000-BB0E-4F9D-BD7C-C690464192C4}" type="pres">
      <dgm:prSet presAssocID="{87A8FDED-2528-4EE0-8C3D-465BC3E4230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9A84BE35-6FD6-4859-A5BD-0575AA8E5AF2}" type="pres">
      <dgm:prSet presAssocID="{87A8FDED-2528-4EE0-8C3D-465BC3E42300}" presName="spaceRect" presStyleCnt="0"/>
      <dgm:spPr/>
    </dgm:pt>
    <dgm:pt modelId="{E93AAB7A-6347-4518-B4E4-51BB0F22F056}" type="pres">
      <dgm:prSet presAssocID="{87A8FDED-2528-4EE0-8C3D-465BC3E42300}" presName="textRect" presStyleLbl="revTx" presStyleIdx="2" presStyleCnt="8">
        <dgm:presLayoutVars>
          <dgm:chMax val="1"/>
          <dgm:chPref val="1"/>
        </dgm:presLayoutVars>
      </dgm:prSet>
      <dgm:spPr/>
    </dgm:pt>
    <dgm:pt modelId="{4897144E-82B5-422E-AE88-AE08961360D9}" type="pres">
      <dgm:prSet presAssocID="{86FDFCFF-F766-435D-AD13-1ACF27E464A2}" presName="sibTrans" presStyleCnt="0"/>
      <dgm:spPr/>
    </dgm:pt>
    <dgm:pt modelId="{A7093ACC-D8F9-48DA-A7DB-02C24C6E2990}" type="pres">
      <dgm:prSet presAssocID="{3EC8548B-E63D-4336-ABC5-1258ACEB7322}" presName="compNode" presStyleCnt="0"/>
      <dgm:spPr/>
    </dgm:pt>
    <dgm:pt modelId="{772B2EE1-4B9C-426A-8C55-96CBB04E5E91}" type="pres">
      <dgm:prSet presAssocID="{3EC8548B-E63D-4336-ABC5-1258ACEB732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894B5A9C-F939-4DA9-82F6-4EE78A3345DF}" type="pres">
      <dgm:prSet presAssocID="{3EC8548B-E63D-4336-ABC5-1258ACEB7322}" presName="spaceRect" presStyleCnt="0"/>
      <dgm:spPr/>
    </dgm:pt>
    <dgm:pt modelId="{9B9319C3-C298-4EDD-8256-8743BE57E011}" type="pres">
      <dgm:prSet presAssocID="{3EC8548B-E63D-4336-ABC5-1258ACEB7322}" presName="textRect" presStyleLbl="revTx" presStyleIdx="3" presStyleCnt="8">
        <dgm:presLayoutVars>
          <dgm:chMax val="1"/>
          <dgm:chPref val="1"/>
        </dgm:presLayoutVars>
      </dgm:prSet>
      <dgm:spPr/>
    </dgm:pt>
    <dgm:pt modelId="{55725533-883C-44F4-9E5C-02C9AD1DBB6E}" type="pres">
      <dgm:prSet presAssocID="{1B9A16EA-B1E5-4528-92F0-A8A68917AA5C}" presName="sibTrans" presStyleCnt="0"/>
      <dgm:spPr/>
    </dgm:pt>
    <dgm:pt modelId="{67F8C424-728C-4902-AA33-A08A70E26138}" type="pres">
      <dgm:prSet presAssocID="{61B379AF-6C19-4783-AF2A-C6F82C13161C}" presName="compNode" presStyleCnt="0"/>
      <dgm:spPr/>
    </dgm:pt>
    <dgm:pt modelId="{FE2FBCAE-F355-4C99-9A10-682D24DB4BD3}" type="pres">
      <dgm:prSet presAssocID="{61B379AF-6C19-4783-AF2A-C6F82C13161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CB2688E2-4CB4-49AD-89F8-CE98A35B7D63}" type="pres">
      <dgm:prSet presAssocID="{61B379AF-6C19-4783-AF2A-C6F82C13161C}" presName="spaceRect" presStyleCnt="0"/>
      <dgm:spPr/>
    </dgm:pt>
    <dgm:pt modelId="{B454E494-0B7C-4989-A8FB-C5780D488A36}" type="pres">
      <dgm:prSet presAssocID="{61B379AF-6C19-4783-AF2A-C6F82C13161C}" presName="textRect" presStyleLbl="revTx" presStyleIdx="4" presStyleCnt="8">
        <dgm:presLayoutVars>
          <dgm:chMax val="1"/>
          <dgm:chPref val="1"/>
        </dgm:presLayoutVars>
      </dgm:prSet>
      <dgm:spPr/>
    </dgm:pt>
    <dgm:pt modelId="{B5ABA042-AFC7-48F5-B870-8522E520AE43}" type="pres">
      <dgm:prSet presAssocID="{CC768CBB-C888-4012-B5A5-4FAA8DE0C1D8}" presName="sibTrans" presStyleCnt="0"/>
      <dgm:spPr/>
    </dgm:pt>
    <dgm:pt modelId="{7809CE30-3CCA-4EDC-9A50-0CA193E98AAC}" type="pres">
      <dgm:prSet presAssocID="{A0998BCA-33D5-4991-9B43-C7076F1492AF}" presName="compNode" presStyleCnt="0"/>
      <dgm:spPr/>
    </dgm:pt>
    <dgm:pt modelId="{F9B93742-6E24-4D78-BE62-A35E8BEF024D}" type="pres">
      <dgm:prSet presAssocID="{A0998BCA-33D5-4991-9B43-C7076F1492AF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EA81811-08D2-414E-A69E-3495DE0170B4}" type="pres">
      <dgm:prSet presAssocID="{A0998BCA-33D5-4991-9B43-C7076F1492AF}" presName="spaceRect" presStyleCnt="0"/>
      <dgm:spPr/>
    </dgm:pt>
    <dgm:pt modelId="{65109911-CF88-437B-ABB2-A9BDCB795B96}" type="pres">
      <dgm:prSet presAssocID="{A0998BCA-33D5-4991-9B43-C7076F1492AF}" presName="textRect" presStyleLbl="revTx" presStyleIdx="5" presStyleCnt="8">
        <dgm:presLayoutVars>
          <dgm:chMax val="1"/>
          <dgm:chPref val="1"/>
        </dgm:presLayoutVars>
      </dgm:prSet>
      <dgm:spPr/>
    </dgm:pt>
    <dgm:pt modelId="{48994FD7-F8B3-4EDC-96D8-8F8D9F667151}" type="pres">
      <dgm:prSet presAssocID="{979BAE44-AB00-4EFE-B9C0-20AEB8562824}" presName="sibTrans" presStyleCnt="0"/>
      <dgm:spPr/>
    </dgm:pt>
    <dgm:pt modelId="{479580AA-341D-40E2-9DB8-FBA8A19F19A2}" type="pres">
      <dgm:prSet presAssocID="{AD0DA49F-4704-4605-904E-7E4FB2894ACC}" presName="compNode" presStyleCnt="0"/>
      <dgm:spPr/>
    </dgm:pt>
    <dgm:pt modelId="{C0191098-558F-4D98-A5A2-2DFDD5FDA970}" type="pres">
      <dgm:prSet presAssocID="{AD0DA49F-4704-4605-904E-7E4FB2894AC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1B6F9BE-744C-4018-8A1A-82A617BB6098}" type="pres">
      <dgm:prSet presAssocID="{AD0DA49F-4704-4605-904E-7E4FB2894ACC}" presName="spaceRect" presStyleCnt="0"/>
      <dgm:spPr/>
    </dgm:pt>
    <dgm:pt modelId="{126B6E78-777D-4AD5-9930-DAE3F06F41BD}" type="pres">
      <dgm:prSet presAssocID="{AD0DA49F-4704-4605-904E-7E4FB2894ACC}" presName="textRect" presStyleLbl="revTx" presStyleIdx="6" presStyleCnt="8">
        <dgm:presLayoutVars>
          <dgm:chMax val="1"/>
          <dgm:chPref val="1"/>
        </dgm:presLayoutVars>
      </dgm:prSet>
      <dgm:spPr/>
    </dgm:pt>
    <dgm:pt modelId="{CF3383AC-DA36-4C55-AEAA-2D39BDF37115}" type="pres">
      <dgm:prSet presAssocID="{97D6474E-463B-4B55-B97A-3A0B2F362A0A}" presName="sibTrans" presStyleCnt="0"/>
      <dgm:spPr/>
    </dgm:pt>
    <dgm:pt modelId="{CB47CB73-FC1B-4788-96D9-5815E8E1A71A}" type="pres">
      <dgm:prSet presAssocID="{BED030FE-5056-46DE-8A63-2E768737B48D}" presName="compNode" presStyleCnt="0"/>
      <dgm:spPr/>
    </dgm:pt>
    <dgm:pt modelId="{3A9E6B10-23C9-47C3-8573-5A2AD79410D3}" type="pres">
      <dgm:prSet presAssocID="{BED030FE-5056-46DE-8A63-2E768737B48D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72BC24DB-7484-4EF8-902E-EFEC87D5FE30}" type="pres">
      <dgm:prSet presAssocID="{BED030FE-5056-46DE-8A63-2E768737B48D}" presName="spaceRect" presStyleCnt="0"/>
      <dgm:spPr/>
    </dgm:pt>
    <dgm:pt modelId="{FD67A0F0-0989-479D-886C-859DD25A0E15}" type="pres">
      <dgm:prSet presAssocID="{BED030FE-5056-46DE-8A63-2E768737B48D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3B3EFB0E-7875-40B9-8039-66176FA1168C}" type="presOf" srcId="{BED030FE-5056-46DE-8A63-2E768737B48D}" destId="{FD67A0F0-0989-479D-886C-859DD25A0E15}" srcOrd="0" destOrd="0" presId="urn:microsoft.com/office/officeart/2018/2/layout/IconLabelList"/>
    <dgm:cxn modelId="{5B9DCD19-6914-45D1-B431-B83F69B9C394}" type="presOf" srcId="{7F4DE48C-DB9D-4385-A59F-369D6F4AED90}" destId="{E7375C16-35E5-41D2-9013-ADD0F81AD7BC}" srcOrd="0" destOrd="0" presId="urn:microsoft.com/office/officeart/2018/2/layout/IconLabelList"/>
    <dgm:cxn modelId="{3EB3D83C-78AF-4268-991C-31998B2D560F}" type="presOf" srcId="{3EC8548B-E63D-4336-ABC5-1258ACEB7322}" destId="{9B9319C3-C298-4EDD-8256-8743BE57E011}" srcOrd="0" destOrd="0" presId="urn:microsoft.com/office/officeart/2018/2/layout/IconLabelList"/>
    <dgm:cxn modelId="{1881FE5A-8900-4924-801B-140FB4BF76BD}" type="presOf" srcId="{A0998BCA-33D5-4991-9B43-C7076F1492AF}" destId="{65109911-CF88-437B-ABB2-A9BDCB795B96}" srcOrd="0" destOrd="0" presId="urn:microsoft.com/office/officeart/2018/2/layout/IconLabelList"/>
    <dgm:cxn modelId="{DD9BE560-08F6-469A-B70D-8D48EA9011CA}" type="presOf" srcId="{87A8FDED-2528-4EE0-8C3D-465BC3E42300}" destId="{E93AAB7A-6347-4518-B4E4-51BB0F22F056}" srcOrd="0" destOrd="0" presId="urn:microsoft.com/office/officeart/2018/2/layout/IconLabelList"/>
    <dgm:cxn modelId="{89D20072-53B2-4D89-A594-29E95A69D76C}" srcId="{237ADE24-09F0-4D71-8D35-D02A22E49E9D}" destId="{87A8FDED-2528-4EE0-8C3D-465BC3E42300}" srcOrd="2" destOrd="0" parTransId="{D663E6F7-017C-4152-A27A-CEED7DA45B94}" sibTransId="{86FDFCFF-F766-435D-AD13-1ACF27E464A2}"/>
    <dgm:cxn modelId="{DD37EA79-C302-4729-8D79-4193754907D1}" type="presOf" srcId="{D27A1FB2-7D6E-4C57-949B-C787B06ADC94}" destId="{9A2E3904-5989-408B-9397-371D5C8809B0}" srcOrd="0" destOrd="0" presId="urn:microsoft.com/office/officeart/2018/2/layout/IconLabelList"/>
    <dgm:cxn modelId="{3387907B-55AC-4848-BE5E-115AEAE1D471}" type="presOf" srcId="{61B379AF-6C19-4783-AF2A-C6F82C13161C}" destId="{B454E494-0B7C-4989-A8FB-C5780D488A36}" srcOrd="0" destOrd="0" presId="urn:microsoft.com/office/officeart/2018/2/layout/IconLabelList"/>
    <dgm:cxn modelId="{BE9E2F87-AF97-446D-8593-379C8CDEFDC5}" type="presOf" srcId="{237ADE24-09F0-4D71-8D35-D02A22E49E9D}" destId="{4FAE88B4-D2C7-4BF9-BFDC-9BAED2BBE54A}" srcOrd="0" destOrd="0" presId="urn:microsoft.com/office/officeart/2018/2/layout/IconLabelList"/>
    <dgm:cxn modelId="{906C6A91-1014-4479-8C26-F6C4DDD4C1DB}" srcId="{237ADE24-09F0-4D71-8D35-D02A22E49E9D}" destId="{AD0DA49F-4704-4605-904E-7E4FB2894ACC}" srcOrd="6" destOrd="0" parTransId="{2009BBB6-E6D9-4A2B-A13B-A5A12BFA3704}" sibTransId="{97D6474E-463B-4B55-B97A-3A0B2F362A0A}"/>
    <dgm:cxn modelId="{A511AF98-6140-4392-999C-9830C425A845}" srcId="{237ADE24-09F0-4D71-8D35-D02A22E49E9D}" destId="{61B379AF-6C19-4783-AF2A-C6F82C13161C}" srcOrd="4" destOrd="0" parTransId="{028FB191-4F49-42A9-B8D1-A47B1AAB35F4}" sibTransId="{CC768CBB-C888-4012-B5A5-4FAA8DE0C1D8}"/>
    <dgm:cxn modelId="{F286A2AD-E877-4128-9033-D38537BD338E}" srcId="{237ADE24-09F0-4D71-8D35-D02A22E49E9D}" destId="{7F4DE48C-DB9D-4385-A59F-369D6F4AED90}" srcOrd="1" destOrd="0" parTransId="{BCF813F9-BAE4-4793-A0EF-792809263B0B}" sibTransId="{A9372DB3-80A5-4305-88EE-30F35A77601A}"/>
    <dgm:cxn modelId="{2505C5BD-A573-43CF-A955-241EBAD77225}" type="presOf" srcId="{AD0DA49F-4704-4605-904E-7E4FB2894ACC}" destId="{126B6E78-777D-4AD5-9930-DAE3F06F41BD}" srcOrd="0" destOrd="0" presId="urn:microsoft.com/office/officeart/2018/2/layout/IconLabelList"/>
    <dgm:cxn modelId="{77E554C8-6FD5-4C93-8C1B-9775343BF1F5}" srcId="{237ADE24-09F0-4D71-8D35-D02A22E49E9D}" destId="{A0998BCA-33D5-4991-9B43-C7076F1492AF}" srcOrd="5" destOrd="0" parTransId="{597C86C4-056E-4291-9259-213A9EA1B16E}" sibTransId="{979BAE44-AB00-4EFE-B9C0-20AEB8562824}"/>
    <dgm:cxn modelId="{9820A7D3-41FF-4FF1-A1E6-CDCE68FCDC27}" srcId="{237ADE24-09F0-4D71-8D35-D02A22E49E9D}" destId="{BED030FE-5056-46DE-8A63-2E768737B48D}" srcOrd="7" destOrd="0" parTransId="{5F966850-E0C3-40A7-B809-2BA697588EF3}" sibTransId="{DC12AF2E-72E3-4D13-AAAE-230F4CAE5D2A}"/>
    <dgm:cxn modelId="{EB28E0E2-07E8-4F46-8EA3-ECE6954E1CE0}" srcId="{237ADE24-09F0-4D71-8D35-D02A22E49E9D}" destId="{D27A1FB2-7D6E-4C57-949B-C787B06ADC94}" srcOrd="0" destOrd="0" parTransId="{8EBBA235-088A-42E8-9DC4-6B701632302C}" sibTransId="{C82F4C21-767F-4F94-B21C-C3AD7FE24521}"/>
    <dgm:cxn modelId="{680E34E7-5E25-44DA-BE9F-D7EFE27D3F37}" srcId="{237ADE24-09F0-4D71-8D35-D02A22E49E9D}" destId="{3EC8548B-E63D-4336-ABC5-1258ACEB7322}" srcOrd="3" destOrd="0" parTransId="{378E46BE-454F-4B36-A6BF-F88D2BE3CBE7}" sibTransId="{1B9A16EA-B1E5-4528-92F0-A8A68917AA5C}"/>
    <dgm:cxn modelId="{131654FE-C96A-4468-A43C-0A616CBA7755}" type="presParOf" srcId="{4FAE88B4-D2C7-4BF9-BFDC-9BAED2BBE54A}" destId="{A481EB36-7BE2-4B81-AA0D-F885A3410F81}" srcOrd="0" destOrd="0" presId="urn:microsoft.com/office/officeart/2018/2/layout/IconLabelList"/>
    <dgm:cxn modelId="{76389FA7-61C2-44DB-849D-6E7AF4EF202D}" type="presParOf" srcId="{A481EB36-7BE2-4B81-AA0D-F885A3410F81}" destId="{1D0E41B5-AAA0-44D7-ADF6-9530F789A61C}" srcOrd="0" destOrd="0" presId="urn:microsoft.com/office/officeart/2018/2/layout/IconLabelList"/>
    <dgm:cxn modelId="{74264BC2-1FF4-4C6E-A075-FE5A1C99976E}" type="presParOf" srcId="{A481EB36-7BE2-4B81-AA0D-F885A3410F81}" destId="{33CC1335-6620-45A3-A655-CCB7EE66CC6C}" srcOrd="1" destOrd="0" presId="urn:microsoft.com/office/officeart/2018/2/layout/IconLabelList"/>
    <dgm:cxn modelId="{86D5AB48-660A-461F-A6F1-4674BC704AF3}" type="presParOf" srcId="{A481EB36-7BE2-4B81-AA0D-F885A3410F81}" destId="{9A2E3904-5989-408B-9397-371D5C8809B0}" srcOrd="2" destOrd="0" presId="urn:microsoft.com/office/officeart/2018/2/layout/IconLabelList"/>
    <dgm:cxn modelId="{E0E8FD40-0D5E-4CEA-B6E1-EF0D42DFF371}" type="presParOf" srcId="{4FAE88B4-D2C7-4BF9-BFDC-9BAED2BBE54A}" destId="{D741C93A-DF39-49A4-8CC9-5B92B1ED1A6E}" srcOrd="1" destOrd="0" presId="urn:microsoft.com/office/officeart/2018/2/layout/IconLabelList"/>
    <dgm:cxn modelId="{FA8A789C-4D5F-4C39-9F7B-24ED97334AAB}" type="presParOf" srcId="{4FAE88B4-D2C7-4BF9-BFDC-9BAED2BBE54A}" destId="{01AC83AC-B9AE-4D3D-9391-3444713D70CB}" srcOrd="2" destOrd="0" presId="urn:microsoft.com/office/officeart/2018/2/layout/IconLabelList"/>
    <dgm:cxn modelId="{139E6F4A-4C29-4AF7-8BF1-4729E36D716E}" type="presParOf" srcId="{01AC83AC-B9AE-4D3D-9391-3444713D70CB}" destId="{F3D8A09E-4F73-4DE3-AE39-4B27C9B5FDB3}" srcOrd="0" destOrd="0" presId="urn:microsoft.com/office/officeart/2018/2/layout/IconLabelList"/>
    <dgm:cxn modelId="{D789DD52-52F0-4EE8-9CFF-E8BB1A0BDB8C}" type="presParOf" srcId="{01AC83AC-B9AE-4D3D-9391-3444713D70CB}" destId="{7821FF8A-1C9E-4445-9D4A-A57FD3C9DA30}" srcOrd="1" destOrd="0" presId="urn:microsoft.com/office/officeart/2018/2/layout/IconLabelList"/>
    <dgm:cxn modelId="{B9EDA9AA-57DE-4D28-8AE7-4F4BB275F5A1}" type="presParOf" srcId="{01AC83AC-B9AE-4D3D-9391-3444713D70CB}" destId="{E7375C16-35E5-41D2-9013-ADD0F81AD7BC}" srcOrd="2" destOrd="0" presId="urn:microsoft.com/office/officeart/2018/2/layout/IconLabelList"/>
    <dgm:cxn modelId="{6EC6D584-7BF2-489C-BBCD-D09CA03105CD}" type="presParOf" srcId="{4FAE88B4-D2C7-4BF9-BFDC-9BAED2BBE54A}" destId="{FBE233F2-96F8-42D4-AD77-B14F1FFFAEF0}" srcOrd="3" destOrd="0" presId="urn:microsoft.com/office/officeart/2018/2/layout/IconLabelList"/>
    <dgm:cxn modelId="{778D7056-4616-4A7E-AE43-F0E484917432}" type="presParOf" srcId="{4FAE88B4-D2C7-4BF9-BFDC-9BAED2BBE54A}" destId="{6EA64C06-8832-411E-B01F-FE0D73544EF0}" srcOrd="4" destOrd="0" presId="urn:microsoft.com/office/officeart/2018/2/layout/IconLabelList"/>
    <dgm:cxn modelId="{69EF9D0B-7899-424A-86FF-F6CA6BE2304B}" type="presParOf" srcId="{6EA64C06-8832-411E-B01F-FE0D73544EF0}" destId="{97E8E000-BB0E-4F9D-BD7C-C690464192C4}" srcOrd="0" destOrd="0" presId="urn:microsoft.com/office/officeart/2018/2/layout/IconLabelList"/>
    <dgm:cxn modelId="{057B580C-ACB1-4504-9A89-F109BFAA826D}" type="presParOf" srcId="{6EA64C06-8832-411E-B01F-FE0D73544EF0}" destId="{9A84BE35-6FD6-4859-A5BD-0575AA8E5AF2}" srcOrd="1" destOrd="0" presId="urn:microsoft.com/office/officeart/2018/2/layout/IconLabelList"/>
    <dgm:cxn modelId="{D450272A-4CD3-4318-9741-DB5E015E1203}" type="presParOf" srcId="{6EA64C06-8832-411E-B01F-FE0D73544EF0}" destId="{E93AAB7A-6347-4518-B4E4-51BB0F22F056}" srcOrd="2" destOrd="0" presId="urn:microsoft.com/office/officeart/2018/2/layout/IconLabelList"/>
    <dgm:cxn modelId="{E749C051-1A5B-4A26-BDE4-4C77ACFF431D}" type="presParOf" srcId="{4FAE88B4-D2C7-4BF9-BFDC-9BAED2BBE54A}" destId="{4897144E-82B5-422E-AE88-AE08961360D9}" srcOrd="5" destOrd="0" presId="urn:microsoft.com/office/officeart/2018/2/layout/IconLabelList"/>
    <dgm:cxn modelId="{78B28151-BA79-4394-9733-476F5B9FF18C}" type="presParOf" srcId="{4FAE88B4-D2C7-4BF9-BFDC-9BAED2BBE54A}" destId="{A7093ACC-D8F9-48DA-A7DB-02C24C6E2990}" srcOrd="6" destOrd="0" presId="urn:microsoft.com/office/officeart/2018/2/layout/IconLabelList"/>
    <dgm:cxn modelId="{029943F6-59DA-4B01-B268-074EAE0CBEC1}" type="presParOf" srcId="{A7093ACC-D8F9-48DA-A7DB-02C24C6E2990}" destId="{772B2EE1-4B9C-426A-8C55-96CBB04E5E91}" srcOrd="0" destOrd="0" presId="urn:microsoft.com/office/officeart/2018/2/layout/IconLabelList"/>
    <dgm:cxn modelId="{04F7A921-7F49-4433-8460-980BFC8369CB}" type="presParOf" srcId="{A7093ACC-D8F9-48DA-A7DB-02C24C6E2990}" destId="{894B5A9C-F939-4DA9-82F6-4EE78A3345DF}" srcOrd="1" destOrd="0" presId="urn:microsoft.com/office/officeart/2018/2/layout/IconLabelList"/>
    <dgm:cxn modelId="{1684F522-F224-4BC7-AD23-06459DCA8050}" type="presParOf" srcId="{A7093ACC-D8F9-48DA-A7DB-02C24C6E2990}" destId="{9B9319C3-C298-4EDD-8256-8743BE57E011}" srcOrd="2" destOrd="0" presId="urn:microsoft.com/office/officeart/2018/2/layout/IconLabelList"/>
    <dgm:cxn modelId="{603C95D4-8FE2-44F4-A612-0D74785713A9}" type="presParOf" srcId="{4FAE88B4-D2C7-4BF9-BFDC-9BAED2BBE54A}" destId="{55725533-883C-44F4-9E5C-02C9AD1DBB6E}" srcOrd="7" destOrd="0" presId="urn:microsoft.com/office/officeart/2018/2/layout/IconLabelList"/>
    <dgm:cxn modelId="{DE2425B6-B8E3-4D74-8123-F838DD51F8F4}" type="presParOf" srcId="{4FAE88B4-D2C7-4BF9-BFDC-9BAED2BBE54A}" destId="{67F8C424-728C-4902-AA33-A08A70E26138}" srcOrd="8" destOrd="0" presId="urn:microsoft.com/office/officeart/2018/2/layout/IconLabelList"/>
    <dgm:cxn modelId="{E2FF7B82-E897-4E5A-85E7-62220CEE9A21}" type="presParOf" srcId="{67F8C424-728C-4902-AA33-A08A70E26138}" destId="{FE2FBCAE-F355-4C99-9A10-682D24DB4BD3}" srcOrd="0" destOrd="0" presId="urn:microsoft.com/office/officeart/2018/2/layout/IconLabelList"/>
    <dgm:cxn modelId="{D759F358-E9BA-41FF-99D3-AC3DD1E3A4A8}" type="presParOf" srcId="{67F8C424-728C-4902-AA33-A08A70E26138}" destId="{CB2688E2-4CB4-49AD-89F8-CE98A35B7D63}" srcOrd="1" destOrd="0" presId="urn:microsoft.com/office/officeart/2018/2/layout/IconLabelList"/>
    <dgm:cxn modelId="{AAC13ABD-414E-4AE3-98CF-5552EBA51E5D}" type="presParOf" srcId="{67F8C424-728C-4902-AA33-A08A70E26138}" destId="{B454E494-0B7C-4989-A8FB-C5780D488A36}" srcOrd="2" destOrd="0" presId="urn:microsoft.com/office/officeart/2018/2/layout/IconLabelList"/>
    <dgm:cxn modelId="{FA2CED3B-3AF8-45D0-B49E-464F9FC9EA21}" type="presParOf" srcId="{4FAE88B4-D2C7-4BF9-BFDC-9BAED2BBE54A}" destId="{B5ABA042-AFC7-48F5-B870-8522E520AE43}" srcOrd="9" destOrd="0" presId="urn:microsoft.com/office/officeart/2018/2/layout/IconLabelList"/>
    <dgm:cxn modelId="{356EA702-30FE-4465-B84B-10062FDD24AE}" type="presParOf" srcId="{4FAE88B4-D2C7-4BF9-BFDC-9BAED2BBE54A}" destId="{7809CE30-3CCA-4EDC-9A50-0CA193E98AAC}" srcOrd="10" destOrd="0" presId="urn:microsoft.com/office/officeart/2018/2/layout/IconLabelList"/>
    <dgm:cxn modelId="{8EECCF19-1606-4F77-860F-00CB61F5EF92}" type="presParOf" srcId="{7809CE30-3CCA-4EDC-9A50-0CA193E98AAC}" destId="{F9B93742-6E24-4D78-BE62-A35E8BEF024D}" srcOrd="0" destOrd="0" presId="urn:microsoft.com/office/officeart/2018/2/layout/IconLabelList"/>
    <dgm:cxn modelId="{E0972C19-38B6-4F36-9F54-E8E3E33B19F5}" type="presParOf" srcId="{7809CE30-3CCA-4EDC-9A50-0CA193E98AAC}" destId="{6EA81811-08D2-414E-A69E-3495DE0170B4}" srcOrd="1" destOrd="0" presId="urn:microsoft.com/office/officeart/2018/2/layout/IconLabelList"/>
    <dgm:cxn modelId="{FF538438-43D1-4C37-8BA9-838A12BD56B4}" type="presParOf" srcId="{7809CE30-3CCA-4EDC-9A50-0CA193E98AAC}" destId="{65109911-CF88-437B-ABB2-A9BDCB795B96}" srcOrd="2" destOrd="0" presId="urn:microsoft.com/office/officeart/2018/2/layout/IconLabelList"/>
    <dgm:cxn modelId="{CC14863D-6613-45D4-9C79-85F48423A93A}" type="presParOf" srcId="{4FAE88B4-D2C7-4BF9-BFDC-9BAED2BBE54A}" destId="{48994FD7-F8B3-4EDC-96D8-8F8D9F667151}" srcOrd="11" destOrd="0" presId="urn:microsoft.com/office/officeart/2018/2/layout/IconLabelList"/>
    <dgm:cxn modelId="{295E1504-E1A1-4035-9004-82395AF83F97}" type="presParOf" srcId="{4FAE88B4-D2C7-4BF9-BFDC-9BAED2BBE54A}" destId="{479580AA-341D-40E2-9DB8-FBA8A19F19A2}" srcOrd="12" destOrd="0" presId="urn:microsoft.com/office/officeart/2018/2/layout/IconLabelList"/>
    <dgm:cxn modelId="{BA071804-03C2-46D9-9588-BE9385915C66}" type="presParOf" srcId="{479580AA-341D-40E2-9DB8-FBA8A19F19A2}" destId="{C0191098-558F-4D98-A5A2-2DFDD5FDA970}" srcOrd="0" destOrd="0" presId="urn:microsoft.com/office/officeart/2018/2/layout/IconLabelList"/>
    <dgm:cxn modelId="{2B184836-95A7-4109-9D45-34F583ECAB68}" type="presParOf" srcId="{479580AA-341D-40E2-9DB8-FBA8A19F19A2}" destId="{F1B6F9BE-744C-4018-8A1A-82A617BB6098}" srcOrd="1" destOrd="0" presId="urn:microsoft.com/office/officeart/2018/2/layout/IconLabelList"/>
    <dgm:cxn modelId="{64E714F0-3303-45DD-B8DB-01ED72B5FF51}" type="presParOf" srcId="{479580AA-341D-40E2-9DB8-FBA8A19F19A2}" destId="{126B6E78-777D-4AD5-9930-DAE3F06F41BD}" srcOrd="2" destOrd="0" presId="urn:microsoft.com/office/officeart/2018/2/layout/IconLabelList"/>
    <dgm:cxn modelId="{CC35894D-8CF8-4C77-98A0-4C6284FBF2A3}" type="presParOf" srcId="{4FAE88B4-D2C7-4BF9-BFDC-9BAED2BBE54A}" destId="{CF3383AC-DA36-4C55-AEAA-2D39BDF37115}" srcOrd="13" destOrd="0" presId="urn:microsoft.com/office/officeart/2018/2/layout/IconLabelList"/>
    <dgm:cxn modelId="{A05E79F0-59D9-401F-86AB-E8124F74D1FD}" type="presParOf" srcId="{4FAE88B4-D2C7-4BF9-BFDC-9BAED2BBE54A}" destId="{CB47CB73-FC1B-4788-96D9-5815E8E1A71A}" srcOrd="14" destOrd="0" presId="urn:microsoft.com/office/officeart/2018/2/layout/IconLabelList"/>
    <dgm:cxn modelId="{AFCB1FA6-E671-498D-951E-8A8171F4AA51}" type="presParOf" srcId="{CB47CB73-FC1B-4788-96D9-5815E8E1A71A}" destId="{3A9E6B10-23C9-47C3-8573-5A2AD79410D3}" srcOrd="0" destOrd="0" presId="urn:microsoft.com/office/officeart/2018/2/layout/IconLabelList"/>
    <dgm:cxn modelId="{4D3954C7-154B-4C86-8231-87AD3EE90A55}" type="presParOf" srcId="{CB47CB73-FC1B-4788-96D9-5815E8E1A71A}" destId="{72BC24DB-7484-4EF8-902E-EFEC87D5FE30}" srcOrd="1" destOrd="0" presId="urn:microsoft.com/office/officeart/2018/2/layout/IconLabelList"/>
    <dgm:cxn modelId="{E68EFEA9-FFFF-4AFB-9649-0E6DA58C6D98}" type="presParOf" srcId="{CB47CB73-FC1B-4788-96D9-5815E8E1A71A}" destId="{FD67A0F0-0989-479D-886C-859DD25A0E1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ECEE2B-888E-47CD-BE0F-0ECE4B845285}" type="doc">
      <dgm:prSet loTypeId="urn:microsoft.com/office/officeart/2005/8/layout/pList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CED7D9-A7E2-43A2-B36B-A5E9EDE15CCB}">
      <dgm:prSet/>
      <dgm:spPr/>
      <dgm:t>
        <a:bodyPr/>
        <a:lstStyle/>
        <a:p>
          <a:r>
            <a:rPr lang="en-US" dirty="0"/>
            <a:t>Act 1: Physics (Demos 1-3)</a:t>
          </a:r>
        </a:p>
      </dgm:t>
    </dgm:pt>
    <dgm:pt modelId="{AA4AE937-4481-47B0-9CC1-73978429F6A0}" type="parTrans" cxnId="{3BC6403B-7AE3-4AF6-94E6-A8FBBC149189}">
      <dgm:prSet/>
      <dgm:spPr/>
      <dgm:t>
        <a:bodyPr/>
        <a:lstStyle/>
        <a:p>
          <a:endParaRPr lang="en-US"/>
        </a:p>
      </dgm:t>
    </dgm:pt>
    <dgm:pt modelId="{C633F5EA-0626-409A-AFD7-3732413314EF}" type="sibTrans" cxnId="{3BC6403B-7AE3-4AF6-94E6-A8FBBC149189}">
      <dgm:prSet/>
      <dgm:spPr/>
      <dgm:t>
        <a:bodyPr/>
        <a:lstStyle/>
        <a:p>
          <a:endParaRPr lang="en-US"/>
        </a:p>
      </dgm:t>
    </dgm:pt>
    <dgm:pt modelId="{8F97E5F6-E143-4694-8B3F-33E9F8C76316}">
      <dgm:prSet/>
      <dgm:spPr/>
      <dgm:t>
        <a:bodyPr/>
        <a:lstStyle/>
        <a:p>
          <a:r>
            <a:rPr lang="en-US" dirty="0"/>
            <a:t>Hardware – All-to-all connectivity</a:t>
          </a:r>
        </a:p>
      </dgm:t>
    </dgm:pt>
    <dgm:pt modelId="{60D67C49-EF0B-4928-945C-DEBB4CAE9AEE}" type="parTrans" cxnId="{99E43851-84A4-4F4F-AC83-53C838BF3D65}">
      <dgm:prSet/>
      <dgm:spPr/>
      <dgm:t>
        <a:bodyPr/>
        <a:lstStyle/>
        <a:p>
          <a:endParaRPr lang="en-US"/>
        </a:p>
      </dgm:t>
    </dgm:pt>
    <dgm:pt modelId="{2C24608B-6B3C-4165-AD1B-D674885B4AA8}" type="sibTrans" cxnId="{99E43851-84A4-4F4F-AC83-53C838BF3D65}">
      <dgm:prSet/>
      <dgm:spPr/>
      <dgm:t>
        <a:bodyPr/>
        <a:lstStyle/>
        <a:p>
          <a:endParaRPr lang="en-US"/>
        </a:p>
      </dgm:t>
    </dgm:pt>
    <dgm:pt modelId="{CCA0EA16-2A49-4FE7-9E19-5E89188EB235}">
      <dgm:prSet/>
      <dgm:spPr/>
      <dgm:t>
        <a:bodyPr/>
        <a:lstStyle/>
        <a:p>
          <a:r>
            <a:rPr lang="en-US" dirty="0"/>
            <a:t>Finance – Arithmetic circuits</a:t>
          </a:r>
        </a:p>
      </dgm:t>
    </dgm:pt>
    <dgm:pt modelId="{7CA23E86-97BF-4305-9E07-CC79805D2226}" type="parTrans" cxnId="{4EF44956-9D2E-4CA0-97EF-EE7D84398522}">
      <dgm:prSet/>
      <dgm:spPr/>
      <dgm:t>
        <a:bodyPr/>
        <a:lstStyle/>
        <a:p>
          <a:endParaRPr lang="en-US"/>
        </a:p>
      </dgm:t>
    </dgm:pt>
    <dgm:pt modelId="{0E181908-85B7-4F86-AED9-5010DB23E531}" type="sibTrans" cxnId="{4EF44956-9D2E-4CA0-97EF-EE7D84398522}">
      <dgm:prSet/>
      <dgm:spPr/>
      <dgm:t>
        <a:bodyPr/>
        <a:lstStyle/>
        <a:p>
          <a:endParaRPr lang="en-US"/>
        </a:p>
      </dgm:t>
    </dgm:pt>
    <dgm:pt modelId="{31B9EAB5-5BA2-4653-8E6B-94B08271CD5E}">
      <dgm:prSet/>
      <dgm:spPr/>
      <dgm:t>
        <a:bodyPr/>
        <a:lstStyle/>
        <a:p>
          <a:r>
            <a:rPr lang="en-US" dirty="0"/>
            <a:t>Chemistry – High-fidelity gates</a:t>
          </a:r>
        </a:p>
      </dgm:t>
    </dgm:pt>
    <dgm:pt modelId="{5625FD7B-3AD3-4436-ADFC-AAB0703A4FAD}" type="parTrans" cxnId="{20E6E30B-0711-41AE-8E84-B93957F72BDD}">
      <dgm:prSet/>
      <dgm:spPr/>
      <dgm:t>
        <a:bodyPr/>
        <a:lstStyle/>
        <a:p>
          <a:endParaRPr lang="en-US"/>
        </a:p>
      </dgm:t>
    </dgm:pt>
    <dgm:pt modelId="{9B29FF21-BF24-42CF-BCB5-CFDBDF3BA029}" type="sibTrans" cxnId="{20E6E30B-0711-41AE-8E84-B93957F72BDD}">
      <dgm:prSet/>
      <dgm:spPr/>
      <dgm:t>
        <a:bodyPr/>
        <a:lstStyle/>
        <a:p>
          <a:endParaRPr lang="en-US"/>
        </a:p>
      </dgm:t>
    </dgm:pt>
    <dgm:pt modelId="{13A8DEA7-8018-4F0D-B14F-97692BEA1D38}">
      <dgm:prSet/>
      <dgm:spPr/>
      <dgm:t>
        <a:bodyPr/>
        <a:lstStyle/>
        <a:p>
          <a:r>
            <a:rPr lang="en-US"/>
            <a:t>Act 2: Software (Demos 4-5)</a:t>
          </a:r>
        </a:p>
      </dgm:t>
    </dgm:pt>
    <dgm:pt modelId="{92A0BD7C-AFFB-4B43-8F8C-CBF8DF22163E}" type="parTrans" cxnId="{2EC2EEEF-128D-4F2E-801D-A00E54C0BC5A}">
      <dgm:prSet/>
      <dgm:spPr/>
      <dgm:t>
        <a:bodyPr/>
        <a:lstStyle/>
        <a:p>
          <a:endParaRPr lang="en-US"/>
        </a:p>
      </dgm:t>
    </dgm:pt>
    <dgm:pt modelId="{98D9A044-D557-4DB2-9F4A-607868D49C2F}" type="sibTrans" cxnId="{2EC2EEEF-128D-4F2E-801D-A00E54C0BC5A}">
      <dgm:prSet/>
      <dgm:spPr/>
      <dgm:t>
        <a:bodyPr/>
        <a:lstStyle/>
        <a:p>
          <a:endParaRPr lang="en-US"/>
        </a:p>
      </dgm:t>
    </dgm:pt>
    <dgm:pt modelId="{B5ECB435-8BC0-428F-B540-EA57337428DF}">
      <dgm:prSet/>
      <dgm:spPr/>
      <dgm:t>
        <a:bodyPr/>
        <a:lstStyle/>
        <a:p>
          <a:r>
            <a:rPr lang="en-US" dirty="0"/>
            <a:t>Error Mitigation – 15% → 92% success</a:t>
          </a:r>
        </a:p>
      </dgm:t>
    </dgm:pt>
    <dgm:pt modelId="{05FEF3D4-863E-49BD-BEEA-0860FBF1EB3C}" type="parTrans" cxnId="{3EA8126C-3B44-4621-80BC-09F5C1E8FE38}">
      <dgm:prSet/>
      <dgm:spPr/>
      <dgm:t>
        <a:bodyPr/>
        <a:lstStyle/>
        <a:p>
          <a:endParaRPr lang="en-US"/>
        </a:p>
      </dgm:t>
    </dgm:pt>
    <dgm:pt modelId="{8C3AC102-30F1-4EAB-8F01-1ADA85C9238B}" type="sibTrans" cxnId="{3EA8126C-3B44-4621-80BC-09F5C1E8FE38}">
      <dgm:prSet/>
      <dgm:spPr/>
      <dgm:t>
        <a:bodyPr/>
        <a:lstStyle/>
        <a:p>
          <a:endParaRPr lang="en-US"/>
        </a:p>
      </dgm:t>
    </dgm:pt>
    <dgm:pt modelId="{DC7645AF-B25B-43B0-BB94-4623570BB9E1}">
      <dgm:prSet/>
      <dgm:spPr/>
      <dgm:t>
        <a:bodyPr/>
        <a:lstStyle/>
        <a:p>
          <a:r>
            <a:rPr lang="en-US" dirty="0"/>
            <a:t>Compression – 75% gate reduction</a:t>
          </a:r>
        </a:p>
      </dgm:t>
    </dgm:pt>
    <dgm:pt modelId="{38FE6ED7-ABFE-4D21-A29B-2FEAB623324F}" type="parTrans" cxnId="{5C928212-E0E7-4718-869B-2CE82037E43D}">
      <dgm:prSet/>
      <dgm:spPr/>
      <dgm:t>
        <a:bodyPr/>
        <a:lstStyle/>
        <a:p>
          <a:endParaRPr lang="en-US"/>
        </a:p>
      </dgm:t>
    </dgm:pt>
    <dgm:pt modelId="{9B9B64E5-C52A-4DE7-80A0-52934940BEBC}" type="sibTrans" cxnId="{5C928212-E0E7-4718-869B-2CE82037E43D}">
      <dgm:prSet/>
      <dgm:spPr/>
      <dgm:t>
        <a:bodyPr/>
        <a:lstStyle/>
        <a:p>
          <a:endParaRPr lang="en-US"/>
        </a:p>
      </dgm:t>
    </dgm:pt>
    <dgm:pt modelId="{E21AA511-BF3A-48B1-A1FD-A90717DBF3F4}">
      <dgm:prSet/>
      <dgm:spPr/>
      <dgm:t>
        <a:bodyPr/>
        <a:lstStyle/>
        <a:p>
          <a:r>
            <a:rPr lang="en-US"/>
            <a:t>Act 3: Applications (Demos 6-7)</a:t>
          </a:r>
        </a:p>
      </dgm:t>
    </dgm:pt>
    <dgm:pt modelId="{F6C8AEEE-2D26-414A-B07C-8A30A084F62D}" type="parTrans" cxnId="{650CF3AC-4D47-482C-A69E-E556FD8B258A}">
      <dgm:prSet/>
      <dgm:spPr/>
      <dgm:t>
        <a:bodyPr/>
        <a:lstStyle/>
        <a:p>
          <a:endParaRPr lang="en-US"/>
        </a:p>
      </dgm:t>
    </dgm:pt>
    <dgm:pt modelId="{667D1E0F-DEBF-4C0D-A180-F4404A25E7DA}" type="sibTrans" cxnId="{650CF3AC-4D47-482C-A69E-E556FD8B258A}">
      <dgm:prSet/>
      <dgm:spPr/>
      <dgm:t>
        <a:bodyPr/>
        <a:lstStyle/>
        <a:p>
          <a:endParaRPr lang="en-US"/>
        </a:p>
      </dgm:t>
    </dgm:pt>
    <dgm:pt modelId="{1C1391A6-1153-49E7-AD0B-41D9E2365E07}">
      <dgm:prSet/>
      <dgm:spPr/>
      <dgm:t>
        <a:bodyPr/>
        <a:lstStyle/>
        <a:p>
          <a:r>
            <a:rPr lang="en-US" dirty="0"/>
            <a:t>Optimization – K_20+ vs K_7</a:t>
          </a:r>
        </a:p>
      </dgm:t>
    </dgm:pt>
    <dgm:pt modelId="{07301F20-D072-4CAD-A901-24F78E579028}" type="parTrans" cxnId="{A50CDABF-5D2F-42A8-912D-4D2B2B23F1FB}">
      <dgm:prSet/>
      <dgm:spPr/>
      <dgm:t>
        <a:bodyPr/>
        <a:lstStyle/>
        <a:p>
          <a:endParaRPr lang="en-US"/>
        </a:p>
      </dgm:t>
    </dgm:pt>
    <dgm:pt modelId="{1D726439-14F2-46E5-ADD0-2A3736A5E310}" type="sibTrans" cxnId="{A50CDABF-5D2F-42A8-912D-4D2B2B23F1FB}">
      <dgm:prSet/>
      <dgm:spPr/>
      <dgm:t>
        <a:bodyPr/>
        <a:lstStyle/>
        <a:p>
          <a:endParaRPr lang="en-US"/>
        </a:p>
      </dgm:t>
    </dgm:pt>
    <dgm:pt modelId="{351EAE73-7184-4ADE-9513-E00D6EE76279}">
      <dgm:prSet/>
      <dgm:spPr/>
      <dgm:t>
        <a:bodyPr/>
        <a:lstStyle/>
        <a:p>
          <a:r>
            <a:rPr lang="en-US" dirty="0"/>
            <a:t>Materials – 4x deeper simulation</a:t>
          </a:r>
        </a:p>
      </dgm:t>
    </dgm:pt>
    <dgm:pt modelId="{6443FEDF-F7E6-4385-B8E0-7935D22F51D0}" type="parTrans" cxnId="{FE0DDE97-5571-4D5C-8F88-DE07DA2CE9D7}">
      <dgm:prSet/>
      <dgm:spPr/>
      <dgm:t>
        <a:bodyPr/>
        <a:lstStyle/>
        <a:p>
          <a:endParaRPr lang="en-US"/>
        </a:p>
      </dgm:t>
    </dgm:pt>
    <dgm:pt modelId="{58F63AE4-34E0-41DD-9534-4BD8D7AB911B}" type="sibTrans" cxnId="{FE0DDE97-5571-4D5C-8F88-DE07DA2CE9D7}">
      <dgm:prSet/>
      <dgm:spPr/>
      <dgm:t>
        <a:bodyPr/>
        <a:lstStyle/>
        <a:p>
          <a:endParaRPr lang="en-US"/>
        </a:p>
      </dgm:t>
    </dgm:pt>
    <dgm:pt modelId="{D20706B5-57D2-45DC-92E3-098BE846F4EB}">
      <dgm:prSet/>
      <dgm:spPr/>
      <dgm:t>
        <a:bodyPr/>
        <a:lstStyle/>
        <a:p>
          <a:r>
            <a:rPr lang="en-US"/>
            <a:t>Act 4: Hybrid Future (Demos 8-10)</a:t>
          </a:r>
        </a:p>
      </dgm:t>
    </dgm:pt>
    <dgm:pt modelId="{02C6DD86-7259-4CD7-88ED-C8EFB136F0AC}" type="parTrans" cxnId="{D7EF9DBE-9E0B-4C3A-8103-ACAEBEFFEAEB}">
      <dgm:prSet/>
      <dgm:spPr/>
      <dgm:t>
        <a:bodyPr/>
        <a:lstStyle/>
        <a:p>
          <a:endParaRPr lang="en-US"/>
        </a:p>
      </dgm:t>
    </dgm:pt>
    <dgm:pt modelId="{4A3C5A0D-8FE9-455C-8914-89339768AEB3}" type="sibTrans" cxnId="{D7EF9DBE-9E0B-4C3A-8103-ACAEBEFFEAEB}">
      <dgm:prSet/>
      <dgm:spPr/>
      <dgm:t>
        <a:bodyPr/>
        <a:lstStyle/>
        <a:p>
          <a:endParaRPr lang="en-US"/>
        </a:p>
      </dgm:t>
    </dgm:pt>
    <dgm:pt modelId="{FE34D025-FA23-4E13-8D4C-6DF4051D7D38}">
      <dgm:prSet/>
      <dgm:spPr/>
      <dgm:t>
        <a:bodyPr/>
        <a:lstStyle/>
        <a:p>
          <a:r>
            <a:rPr lang="en-US" dirty="0"/>
            <a:t>Error Correction – 5-8x fewer qubits</a:t>
          </a:r>
        </a:p>
      </dgm:t>
    </dgm:pt>
    <dgm:pt modelId="{ECA81219-10B4-4A0B-AEAC-F1B66D33F682}" type="parTrans" cxnId="{5AACE335-C42B-4D1F-9F02-48C78CED5567}">
      <dgm:prSet/>
      <dgm:spPr/>
      <dgm:t>
        <a:bodyPr/>
        <a:lstStyle/>
        <a:p>
          <a:endParaRPr lang="en-US"/>
        </a:p>
      </dgm:t>
    </dgm:pt>
    <dgm:pt modelId="{EAE8CFBC-7679-466C-9CEF-F04DD218B604}" type="sibTrans" cxnId="{5AACE335-C42B-4D1F-9F02-48C78CED5567}">
      <dgm:prSet/>
      <dgm:spPr/>
      <dgm:t>
        <a:bodyPr/>
        <a:lstStyle/>
        <a:p>
          <a:endParaRPr lang="en-US"/>
        </a:p>
      </dgm:t>
    </dgm:pt>
    <dgm:pt modelId="{F317937B-D741-4632-AEB4-4BEFD2B75334}">
      <dgm:prSet/>
      <dgm:spPr/>
      <dgm:t>
        <a:bodyPr/>
        <a:lstStyle/>
        <a:p>
          <a:r>
            <a:rPr lang="en-US" dirty="0"/>
            <a:t>Quantum AI – 50% less training data</a:t>
          </a:r>
        </a:p>
      </dgm:t>
    </dgm:pt>
    <dgm:pt modelId="{1ACDFCB1-FF18-4D5C-9D4A-20BA5D363C73}" type="parTrans" cxnId="{71C541E4-7FFB-45D5-A541-DADDAB4120C3}">
      <dgm:prSet/>
      <dgm:spPr/>
      <dgm:t>
        <a:bodyPr/>
        <a:lstStyle/>
        <a:p>
          <a:endParaRPr lang="en-US"/>
        </a:p>
      </dgm:t>
    </dgm:pt>
    <dgm:pt modelId="{494745F2-6760-4EBF-846B-8182DC9C6627}" type="sibTrans" cxnId="{71C541E4-7FFB-45D5-A541-DADDAB4120C3}">
      <dgm:prSet/>
      <dgm:spPr/>
      <dgm:t>
        <a:bodyPr/>
        <a:lstStyle/>
        <a:p>
          <a:endParaRPr lang="en-US"/>
        </a:p>
      </dgm:t>
    </dgm:pt>
    <dgm:pt modelId="{714DBC7A-A409-4303-BB13-82316696E5CC}">
      <dgm:prSet/>
      <dgm:spPr/>
      <dgm:t>
        <a:bodyPr/>
        <a:lstStyle/>
        <a:p>
          <a:r>
            <a:rPr lang="en-US" dirty="0"/>
            <a:t>Logistics – $15M annual ROI</a:t>
          </a:r>
        </a:p>
      </dgm:t>
    </dgm:pt>
    <dgm:pt modelId="{26F23040-FEF9-41D7-9D58-73B1F960CC9D}" type="parTrans" cxnId="{FA5AD97A-3F3A-42DC-AEB1-F1B59C5F2F0D}">
      <dgm:prSet/>
      <dgm:spPr/>
      <dgm:t>
        <a:bodyPr/>
        <a:lstStyle/>
        <a:p>
          <a:endParaRPr lang="en-US"/>
        </a:p>
      </dgm:t>
    </dgm:pt>
    <dgm:pt modelId="{34BEC22E-B948-40A4-BC7C-600BE31CB8BD}" type="sibTrans" cxnId="{FA5AD97A-3F3A-42DC-AEB1-F1B59C5F2F0D}">
      <dgm:prSet/>
      <dgm:spPr/>
      <dgm:t>
        <a:bodyPr/>
        <a:lstStyle/>
        <a:p>
          <a:endParaRPr lang="en-US"/>
        </a:p>
      </dgm:t>
    </dgm:pt>
    <dgm:pt modelId="{290314DB-3FF3-DE45-9727-38D04FEC5D4F}" type="pres">
      <dgm:prSet presAssocID="{25ECEE2B-888E-47CD-BE0F-0ECE4B845285}" presName="Name0" presStyleCnt="0">
        <dgm:presLayoutVars>
          <dgm:dir/>
          <dgm:resizeHandles val="exact"/>
        </dgm:presLayoutVars>
      </dgm:prSet>
      <dgm:spPr/>
    </dgm:pt>
    <dgm:pt modelId="{A3C7831E-0F9A-A14E-A3D5-5F852807A1BD}" type="pres">
      <dgm:prSet presAssocID="{25ECEE2B-888E-47CD-BE0F-0ECE4B845285}" presName="bkgdShp" presStyleLbl="alignAccFollowNode1" presStyleIdx="0" presStyleCnt="1"/>
      <dgm:spPr/>
    </dgm:pt>
    <dgm:pt modelId="{3D3A03EA-06A5-6048-A4ED-E8D0EEE16E31}" type="pres">
      <dgm:prSet presAssocID="{25ECEE2B-888E-47CD-BE0F-0ECE4B845285}" presName="linComp" presStyleCnt="0"/>
      <dgm:spPr/>
    </dgm:pt>
    <dgm:pt modelId="{06C28640-F37C-B545-A13B-2836C23C37A9}" type="pres">
      <dgm:prSet presAssocID="{C2CED7D9-A7E2-43A2-B36B-A5E9EDE15CCB}" presName="compNode" presStyleCnt="0"/>
      <dgm:spPr/>
    </dgm:pt>
    <dgm:pt modelId="{AAD5ED3B-59D2-A14E-A842-D0BE5BDA0CFA}" type="pres">
      <dgm:prSet presAssocID="{C2CED7D9-A7E2-43A2-B36B-A5E9EDE15CCB}" presName="node" presStyleLbl="node1" presStyleIdx="0" presStyleCnt="4">
        <dgm:presLayoutVars>
          <dgm:bulletEnabled val="1"/>
        </dgm:presLayoutVars>
      </dgm:prSet>
      <dgm:spPr/>
    </dgm:pt>
    <dgm:pt modelId="{8D1A6DE2-6832-9B47-B603-C98765DC2C15}" type="pres">
      <dgm:prSet presAssocID="{C2CED7D9-A7E2-43A2-B36B-A5E9EDE15CCB}" presName="invisiNode" presStyleLbl="node1" presStyleIdx="0" presStyleCnt="4"/>
      <dgm:spPr/>
    </dgm:pt>
    <dgm:pt modelId="{789F22E8-54EE-3C41-9BCA-E4D90B069279}" type="pres">
      <dgm:prSet presAssocID="{C2CED7D9-A7E2-43A2-B36B-A5E9EDE15CCB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000" b="-15000"/>
          </a:stretch>
        </a:blipFill>
      </dgm:spPr>
      <dgm:extLst>
        <a:ext uri="{E40237B7-FDA0-4F09-8148-C483321AD2D9}">
          <dgm14:cNvPr xmlns:dgm14="http://schemas.microsoft.com/office/drawing/2010/diagram" id="0" name="" descr="Newton's Cradle with solid fill"/>
        </a:ext>
      </dgm:extLst>
    </dgm:pt>
    <dgm:pt modelId="{1570EC80-6F67-F142-8327-9DAC06750C4A}" type="pres">
      <dgm:prSet presAssocID="{C633F5EA-0626-409A-AFD7-3732413314EF}" presName="sibTrans" presStyleLbl="sibTrans2D1" presStyleIdx="0" presStyleCnt="0"/>
      <dgm:spPr/>
    </dgm:pt>
    <dgm:pt modelId="{5C7E6D5C-1D58-7141-87C8-A99B1649BCA8}" type="pres">
      <dgm:prSet presAssocID="{13A8DEA7-8018-4F0D-B14F-97692BEA1D38}" presName="compNode" presStyleCnt="0"/>
      <dgm:spPr/>
    </dgm:pt>
    <dgm:pt modelId="{5EEE79F6-9AB4-2849-BCF7-ECF7AC020D91}" type="pres">
      <dgm:prSet presAssocID="{13A8DEA7-8018-4F0D-B14F-97692BEA1D38}" presName="node" presStyleLbl="node1" presStyleIdx="1" presStyleCnt="4">
        <dgm:presLayoutVars>
          <dgm:bulletEnabled val="1"/>
        </dgm:presLayoutVars>
      </dgm:prSet>
      <dgm:spPr/>
    </dgm:pt>
    <dgm:pt modelId="{B30EA759-1F34-7546-9D93-2295ECC7DA08}" type="pres">
      <dgm:prSet presAssocID="{13A8DEA7-8018-4F0D-B14F-97692BEA1D38}" presName="invisiNode" presStyleLbl="node1" presStyleIdx="1" presStyleCnt="4"/>
      <dgm:spPr/>
    </dgm:pt>
    <dgm:pt modelId="{254F0F1E-9E4A-9D47-AE39-64CC9EF0F2FD}" type="pres">
      <dgm:prSet presAssocID="{13A8DEA7-8018-4F0D-B14F-97692BEA1D38}" presName="imagNode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5000" b="-15000"/>
          </a:stretch>
        </a:blipFill>
      </dgm:spPr>
      <dgm:extLst>
        <a:ext uri="{E40237B7-FDA0-4F09-8148-C483321AD2D9}">
          <dgm14:cNvPr xmlns:dgm14="http://schemas.microsoft.com/office/drawing/2010/diagram" id="0" name="" descr="Ui Ux outline"/>
        </a:ext>
      </dgm:extLst>
    </dgm:pt>
    <dgm:pt modelId="{DDFE7332-644A-084F-B782-627C462FEEEF}" type="pres">
      <dgm:prSet presAssocID="{98D9A044-D557-4DB2-9F4A-607868D49C2F}" presName="sibTrans" presStyleLbl="sibTrans2D1" presStyleIdx="0" presStyleCnt="0"/>
      <dgm:spPr/>
    </dgm:pt>
    <dgm:pt modelId="{1A54805A-58E4-E045-A2D1-F9BF0467C7DE}" type="pres">
      <dgm:prSet presAssocID="{E21AA511-BF3A-48B1-A1FD-A90717DBF3F4}" presName="compNode" presStyleCnt="0"/>
      <dgm:spPr/>
    </dgm:pt>
    <dgm:pt modelId="{02444E25-0584-E446-8DA9-CC6DA20A384C}" type="pres">
      <dgm:prSet presAssocID="{E21AA511-BF3A-48B1-A1FD-A90717DBF3F4}" presName="node" presStyleLbl="node1" presStyleIdx="2" presStyleCnt="4">
        <dgm:presLayoutVars>
          <dgm:bulletEnabled val="1"/>
        </dgm:presLayoutVars>
      </dgm:prSet>
      <dgm:spPr/>
    </dgm:pt>
    <dgm:pt modelId="{AEB91CC0-11D7-8B4A-AF86-B29999221355}" type="pres">
      <dgm:prSet presAssocID="{E21AA511-BF3A-48B1-A1FD-A90717DBF3F4}" presName="invisiNode" presStyleLbl="node1" presStyleIdx="2" presStyleCnt="4"/>
      <dgm:spPr/>
    </dgm:pt>
    <dgm:pt modelId="{2A0AC3C1-A4C3-E04D-8217-24F5054C9C5C}" type="pres">
      <dgm:prSet presAssocID="{E21AA511-BF3A-48B1-A1FD-A90717DBF3F4}" presName="imagNode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</dgm:spPr>
      <dgm:extLst>
        <a:ext uri="{E40237B7-FDA0-4F09-8148-C483321AD2D9}">
          <dgm14:cNvPr xmlns:dgm14="http://schemas.microsoft.com/office/drawing/2010/diagram" id="0" name="" descr="Remote work outline"/>
        </a:ext>
      </dgm:extLst>
    </dgm:pt>
    <dgm:pt modelId="{28D439AB-FBF1-EC49-BFCF-0CCB86D85FAA}" type="pres">
      <dgm:prSet presAssocID="{667D1E0F-DEBF-4C0D-A180-F4404A25E7DA}" presName="sibTrans" presStyleLbl="sibTrans2D1" presStyleIdx="0" presStyleCnt="0"/>
      <dgm:spPr/>
    </dgm:pt>
    <dgm:pt modelId="{A655DB40-D1CC-B44A-8015-1711B0ED0860}" type="pres">
      <dgm:prSet presAssocID="{D20706B5-57D2-45DC-92E3-098BE846F4EB}" presName="compNode" presStyleCnt="0"/>
      <dgm:spPr/>
    </dgm:pt>
    <dgm:pt modelId="{549B007A-63FF-354B-89DD-F06BED0B1BDE}" type="pres">
      <dgm:prSet presAssocID="{D20706B5-57D2-45DC-92E3-098BE846F4EB}" presName="node" presStyleLbl="node1" presStyleIdx="3" presStyleCnt="4">
        <dgm:presLayoutVars>
          <dgm:bulletEnabled val="1"/>
        </dgm:presLayoutVars>
      </dgm:prSet>
      <dgm:spPr/>
    </dgm:pt>
    <dgm:pt modelId="{784E6C53-E8C4-414C-A9DB-852E05D7C988}" type="pres">
      <dgm:prSet presAssocID="{D20706B5-57D2-45DC-92E3-098BE846F4EB}" presName="invisiNode" presStyleLbl="node1" presStyleIdx="3" presStyleCnt="4"/>
      <dgm:spPr/>
    </dgm:pt>
    <dgm:pt modelId="{A457137A-FA32-784F-851C-A011489FF9D8}" type="pres">
      <dgm:prSet presAssocID="{D20706B5-57D2-45DC-92E3-098BE846F4EB}" presName="imagNode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5000" b="-15000"/>
          </a:stretch>
        </a:blipFill>
      </dgm:spPr>
      <dgm:extLst>
        <a:ext uri="{E40237B7-FDA0-4F09-8148-C483321AD2D9}">
          <dgm14:cNvPr xmlns:dgm14="http://schemas.microsoft.com/office/drawing/2010/diagram" id="0" name="" descr="Space Saucer with solid fill"/>
        </a:ext>
      </dgm:extLst>
    </dgm:pt>
  </dgm:ptLst>
  <dgm:cxnLst>
    <dgm:cxn modelId="{5B1D6F0B-E39D-2A49-AC92-D0A987351C92}" type="presOf" srcId="{C2CED7D9-A7E2-43A2-B36B-A5E9EDE15CCB}" destId="{AAD5ED3B-59D2-A14E-A842-D0BE5BDA0CFA}" srcOrd="0" destOrd="0" presId="urn:microsoft.com/office/officeart/2005/8/layout/pList2"/>
    <dgm:cxn modelId="{20E6E30B-0711-41AE-8E84-B93957F72BDD}" srcId="{C2CED7D9-A7E2-43A2-B36B-A5E9EDE15CCB}" destId="{31B9EAB5-5BA2-4653-8E6B-94B08271CD5E}" srcOrd="2" destOrd="0" parTransId="{5625FD7B-3AD3-4436-ADFC-AAB0703A4FAD}" sibTransId="{9B29FF21-BF24-42CF-BCB5-CFDBDF3BA029}"/>
    <dgm:cxn modelId="{5C928212-E0E7-4718-869B-2CE82037E43D}" srcId="{13A8DEA7-8018-4F0D-B14F-97692BEA1D38}" destId="{DC7645AF-B25B-43B0-BB94-4623570BB9E1}" srcOrd="1" destOrd="0" parTransId="{38FE6ED7-ABFE-4D21-A29B-2FEAB623324F}" sibTransId="{9B9B64E5-C52A-4DE7-80A0-52934940BEBC}"/>
    <dgm:cxn modelId="{0B9A5A22-4D7D-884F-84FB-03E1E22769D8}" type="presOf" srcId="{714DBC7A-A409-4303-BB13-82316696E5CC}" destId="{549B007A-63FF-354B-89DD-F06BED0B1BDE}" srcOrd="0" destOrd="3" presId="urn:microsoft.com/office/officeart/2005/8/layout/pList2"/>
    <dgm:cxn modelId="{7963FC27-55C3-3647-9E5D-983B433D7D3C}" type="presOf" srcId="{CCA0EA16-2A49-4FE7-9E19-5E89188EB235}" destId="{AAD5ED3B-59D2-A14E-A842-D0BE5BDA0CFA}" srcOrd="0" destOrd="2" presId="urn:microsoft.com/office/officeart/2005/8/layout/pList2"/>
    <dgm:cxn modelId="{736CD935-46A5-8C42-A975-E6C71CC0C2EB}" type="presOf" srcId="{E21AA511-BF3A-48B1-A1FD-A90717DBF3F4}" destId="{02444E25-0584-E446-8DA9-CC6DA20A384C}" srcOrd="0" destOrd="0" presId="urn:microsoft.com/office/officeart/2005/8/layout/pList2"/>
    <dgm:cxn modelId="{5AACE335-C42B-4D1F-9F02-48C78CED5567}" srcId="{D20706B5-57D2-45DC-92E3-098BE846F4EB}" destId="{FE34D025-FA23-4E13-8D4C-6DF4051D7D38}" srcOrd="0" destOrd="0" parTransId="{ECA81219-10B4-4A0B-AEAC-F1B66D33F682}" sibTransId="{EAE8CFBC-7679-466C-9CEF-F04DD218B604}"/>
    <dgm:cxn modelId="{3BC6403B-7AE3-4AF6-94E6-A8FBBC149189}" srcId="{25ECEE2B-888E-47CD-BE0F-0ECE4B845285}" destId="{C2CED7D9-A7E2-43A2-B36B-A5E9EDE15CCB}" srcOrd="0" destOrd="0" parTransId="{AA4AE937-4481-47B0-9CC1-73978429F6A0}" sibTransId="{C633F5EA-0626-409A-AFD7-3732413314EF}"/>
    <dgm:cxn modelId="{D3742644-7DCC-9149-95CF-6D20B74EFFDF}" type="presOf" srcId="{8F97E5F6-E143-4694-8B3F-33E9F8C76316}" destId="{AAD5ED3B-59D2-A14E-A842-D0BE5BDA0CFA}" srcOrd="0" destOrd="1" presId="urn:microsoft.com/office/officeart/2005/8/layout/pList2"/>
    <dgm:cxn modelId="{12D42A44-6C5C-F044-891E-D8F1010B28E2}" type="presOf" srcId="{667D1E0F-DEBF-4C0D-A180-F4404A25E7DA}" destId="{28D439AB-FBF1-EC49-BFCF-0CCB86D85FAA}" srcOrd="0" destOrd="0" presId="urn:microsoft.com/office/officeart/2005/8/layout/pList2"/>
    <dgm:cxn modelId="{99E43851-84A4-4F4F-AC83-53C838BF3D65}" srcId="{C2CED7D9-A7E2-43A2-B36B-A5E9EDE15CCB}" destId="{8F97E5F6-E143-4694-8B3F-33E9F8C76316}" srcOrd="0" destOrd="0" parTransId="{60D67C49-EF0B-4928-945C-DEBB4CAE9AEE}" sibTransId="{2C24608B-6B3C-4165-AD1B-D674885B4AA8}"/>
    <dgm:cxn modelId="{4715E252-A78D-CF44-B3C6-4189B2B83D84}" type="presOf" srcId="{351EAE73-7184-4ADE-9513-E00D6EE76279}" destId="{02444E25-0584-E446-8DA9-CC6DA20A384C}" srcOrd="0" destOrd="2" presId="urn:microsoft.com/office/officeart/2005/8/layout/pList2"/>
    <dgm:cxn modelId="{4EF44956-9D2E-4CA0-97EF-EE7D84398522}" srcId="{C2CED7D9-A7E2-43A2-B36B-A5E9EDE15CCB}" destId="{CCA0EA16-2A49-4FE7-9E19-5E89188EB235}" srcOrd="1" destOrd="0" parTransId="{7CA23E86-97BF-4305-9E07-CC79805D2226}" sibTransId="{0E181908-85B7-4F86-AED9-5010DB23E531}"/>
    <dgm:cxn modelId="{4EE1CB5A-45C8-764D-BFFA-5FB8D2AADC79}" type="presOf" srcId="{25ECEE2B-888E-47CD-BE0F-0ECE4B845285}" destId="{290314DB-3FF3-DE45-9727-38D04FEC5D4F}" srcOrd="0" destOrd="0" presId="urn:microsoft.com/office/officeart/2005/8/layout/pList2"/>
    <dgm:cxn modelId="{21FBF962-63FA-3A43-BA93-07726D8D620A}" type="presOf" srcId="{D20706B5-57D2-45DC-92E3-098BE846F4EB}" destId="{549B007A-63FF-354B-89DD-F06BED0B1BDE}" srcOrd="0" destOrd="0" presId="urn:microsoft.com/office/officeart/2005/8/layout/pList2"/>
    <dgm:cxn modelId="{9CA3C26B-81BD-414F-8867-F8B069562699}" type="presOf" srcId="{98D9A044-D557-4DB2-9F4A-607868D49C2F}" destId="{DDFE7332-644A-084F-B782-627C462FEEEF}" srcOrd="0" destOrd="0" presId="urn:microsoft.com/office/officeart/2005/8/layout/pList2"/>
    <dgm:cxn modelId="{3EA8126C-3B44-4621-80BC-09F5C1E8FE38}" srcId="{13A8DEA7-8018-4F0D-B14F-97692BEA1D38}" destId="{B5ECB435-8BC0-428F-B540-EA57337428DF}" srcOrd="0" destOrd="0" parTransId="{05FEF3D4-863E-49BD-BEEA-0860FBF1EB3C}" sibTransId="{8C3AC102-30F1-4EAB-8F01-1ADA85C9238B}"/>
    <dgm:cxn modelId="{FA5AD97A-3F3A-42DC-AEB1-F1B59C5F2F0D}" srcId="{D20706B5-57D2-45DC-92E3-098BE846F4EB}" destId="{714DBC7A-A409-4303-BB13-82316696E5CC}" srcOrd="2" destOrd="0" parTransId="{26F23040-FEF9-41D7-9D58-73B1F960CC9D}" sibTransId="{34BEC22E-B948-40A4-BC7C-600BE31CB8BD}"/>
    <dgm:cxn modelId="{98D8B87C-FE4D-3244-B60E-F6CDAB4E4C24}" type="presOf" srcId="{B5ECB435-8BC0-428F-B540-EA57337428DF}" destId="{5EEE79F6-9AB4-2849-BCF7-ECF7AC020D91}" srcOrd="0" destOrd="1" presId="urn:microsoft.com/office/officeart/2005/8/layout/pList2"/>
    <dgm:cxn modelId="{AA034086-405E-C54C-B52B-FCD08105A76E}" type="presOf" srcId="{C633F5EA-0626-409A-AFD7-3732413314EF}" destId="{1570EC80-6F67-F142-8327-9DAC06750C4A}" srcOrd="0" destOrd="0" presId="urn:microsoft.com/office/officeart/2005/8/layout/pList2"/>
    <dgm:cxn modelId="{11017D8D-30B1-CE44-B919-6D743A31A42C}" type="presOf" srcId="{1C1391A6-1153-49E7-AD0B-41D9E2365E07}" destId="{02444E25-0584-E446-8DA9-CC6DA20A384C}" srcOrd="0" destOrd="1" presId="urn:microsoft.com/office/officeart/2005/8/layout/pList2"/>
    <dgm:cxn modelId="{FE0DDE97-5571-4D5C-8F88-DE07DA2CE9D7}" srcId="{E21AA511-BF3A-48B1-A1FD-A90717DBF3F4}" destId="{351EAE73-7184-4ADE-9513-E00D6EE76279}" srcOrd="1" destOrd="0" parTransId="{6443FEDF-F7E6-4385-B8E0-7935D22F51D0}" sibTransId="{58F63AE4-34E0-41DD-9534-4BD8D7AB911B}"/>
    <dgm:cxn modelId="{650CF3AC-4D47-482C-A69E-E556FD8B258A}" srcId="{25ECEE2B-888E-47CD-BE0F-0ECE4B845285}" destId="{E21AA511-BF3A-48B1-A1FD-A90717DBF3F4}" srcOrd="2" destOrd="0" parTransId="{F6C8AEEE-2D26-414A-B07C-8A30A084F62D}" sibTransId="{667D1E0F-DEBF-4C0D-A180-F4404A25E7DA}"/>
    <dgm:cxn modelId="{98FC66B7-EE31-E04D-B01E-2F1F0AF46E9B}" type="presOf" srcId="{13A8DEA7-8018-4F0D-B14F-97692BEA1D38}" destId="{5EEE79F6-9AB4-2849-BCF7-ECF7AC020D91}" srcOrd="0" destOrd="0" presId="urn:microsoft.com/office/officeart/2005/8/layout/pList2"/>
    <dgm:cxn modelId="{8CB445BC-EEF3-6646-A15D-2DD130610C86}" type="presOf" srcId="{FE34D025-FA23-4E13-8D4C-6DF4051D7D38}" destId="{549B007A-63FF-354B-89DD-F06BED0B1BDE}" srcOrd="0" destOrd="1" presId="urn:microsoft.com/office/officeart/2005/8/layout/pList2"/>
    <dgm:cxn modelId="{D7EF9DBE-9E0B-4C3A-8103-ACAEBEFFEAEB}" srcId="{25ECEE2B-888E-47CD-BE0F-0ECE4B845285}" destId="{D20706B5-57D2-45DC-92E3-098BE846F4EB}" srcOrd="3" destOrd="0" parTransId="{02C6DD86-7259-4CD7-88ED-C8EFB136F0AC}" sibTransId="{4A3C5A0D-8FE9-455C-8914-89339768AEB3}"/>
    <dgm:cxn modelId="{A50CDABF-5D2F-42A8-912D-4D2B2B23F1FB}" srcId="{E21AA511-BF3A-48B1-A1FD-A90717DBF3F4}" destId="{1C1391A6-1153-49E7-AD0B-41D9E2365E07}" srcOrd="0" destOrd="0" parTransId="{07301F20-D072-4CAD-A901-24F78E579028}" sibTransId="{1D726439-14F2-46E5-ADD0-2A3736A5E310}"/>
    <dgm:cxn modelId="{2B31FECB-0010-114D-A398-BD8DCCA751D3}" type="presOf" srcId="{31B9EAB5-5BA2-4653-8E6B-94B08271CD5E}" destId="{AAD5ED3B-59D2-A14E-A842-D0BE5BDA0CFA}" srcOrd="0" destOrd="3" presId="urn:microsoft.com/office/officeart/2005/8/layout/pList2"/>
    <dgm:cxn modelId="{886740D1-36CB-CD46-BC7C-3548E911413C}" type="presOf" srcId="{DC7645AF-B25B-43B0-BB94-4623570BB9E1}" destId="{5EEE79F6-9AB4-2849-BCF7-ECF7AC020D91}" srcOrd="0" destOrd="2" presId="urn:microsoft.com/office/officeart/2005/8/layout/pList2"/>
    <dgm:cxn modelId="{0A5AC0E2-83AD-1749-A387-6C665C8147D2}" type="presOf" srcId="{F317937B-D741-4632-AEB4-4BEFD2B75334}" destId="{549B007A-63FF-354B-89DD-F06BED0B1BDE}" srcOrd="0" destOrd="2" presId="urn:microsoft.com/office/officeart/2005/8/layout/pList2"/>
    <dgm:cxn modelId="{71C541E4-7FFB-45D5-A541-DADDAB4120C3}" srcId="{D20706B5-57D2-45DC-92E3-098BE846F4EB}" destId="{F317937B-D741-4632-AEB4-4BEFD2B75334}" srcOrd="1" destOrd="0" parTransId="{1ACDFCB1-FF18-4D5C-9D4A-20BA5D363C73}" sibTransId="{494745F2-6760-4EBF-846B-8182DC9C6627}"/>
    <dgm:cxn modelId="{2EC2EEEF-128D-4F2E-801D-A00E54C0BC5A}" srcId="{25ECEE2B-888E-47CD-BE0F-0ECE4B845285}" destId="{13A8DEA7-8018-4F0D-B14F-97692BEA1D38}" srcOrd="1" destOrd="0" parTransId="{92A0BD7C-AFFB-4B43-8F8C-CBF8DF22163E}" sibTransId="{98D9A044-D557-4DB2-9F4A-607868D49C2F}"/>
    <dgm:cxn modelId="{B075CB80-D615-D74A-A246-5913B70864CE}" type="presParOf" srcId="{290314DB-3FF3-DE45-9727-38D04FEC5D4F}" destId="{A3C7831E-0F9A-A14E-A3D5-5F852807A1BD}" srcOrd="0" destOrd="0" presId="urn:microsoft.com/office/officeart/2005/8/layout/pList2"/>
    <dgm:cxn modelId="{5891E074-2FEC-CD46-BC75-55F4077B6647}" type="presParOf" srcId="{290314DB-3FF3-DE45-9727-38D04FEC5D4F}" destId="{3D3A03EA-06A5-6048-A4ED-E8D0EEE16E31}" srcOrd="1" destOrd="0" presId="urn:microsoft.com/office/officeart/2005/8/layout/pList2"/>
    <dgm:cxn modelId="{5AC637A4-894F-8D47-8944-3A9B62E58868}" type="presParOf" srcId="{3D3A03EA-06A5-6048-A4ED-E8D0EEE16E31}" destId="{06C28640-F37C-B545-A13B-2836C23C37A9}" srcOrd="0" destOrd="0" presId="urn:microsoft.com/office/officeart/2005/8/layout/pList2"/>
    <dgm:cxn modelId="{46E1733C-F38C-AF42-A926-76D44168A08D}" type="presParOf" srcId="{06C28640-F37C-B545-A13B-2836C23C37A9}" destId="{AAD5ED3B-59D2-A14E-A842-D0BE5BDA0CFA}" srcOrd="0" destOrd="0" presId="urn:microsoft.com/office/officeart/2005/8/layout/pList2"/>
    <dgm:cxn modelId="{3A5EC616-8386-E241-A555-E5F29D62A2F3}" type="presParOf" srcId="{06C28640-F37C-B545-A13B-2836C23C37A9}" destId="{8D1A6DE2-6832-9B47-B603-C98765DC2C15}" srcOrd="1" destOrd="0" presId="urn:microsoft.com/office/officeart/2005/8/layout/pList2"/>
    <dgm:cxn modelId="{8A2EC0DE-201A-6245-B04D-F8F4E929DFFB}" type="presParOf" srcId="{06C28640-F37C-B545-A13B-2836C23C37A9}" destId="{789F22E8-54EE-3C41-9BCA-E4D90B069279}" srcOrd="2" destOrd="0" presId="urn:microsoft.com/office/officeart/2005/8/layout/pList2"/>
    <dgm:cxn modelId="{2E7AA8E1-FEEF-7742-AA1C-2DE94F6FF335}" type="presParOf" srcId="{3D3A03EA-06A5-6048-A4ED-E8D0EEE16E31}" destId="{1570EC80-6F67-F142-8327-9DAC06750C4A}" srcOrd="1" destOrd="0" presId="urn:microsoft.com/office/officeart/2005/8/layout/pList2"/>
    <dgm:cxn modelId="{71B03398-BC19-944F-BFC3-D326FB82DB2D}" type="presParOf" srcId="{3D3A03EA-06A5-6048-A4ED-E8D0EEE16E31}" destId="{5C7E6D5C-1D58-7141-87C8-A99B1649BCA8}" srcOrd="2" destOrd="0" presId="urn:microsoft.com/office/officeart/2005/8/layout/pList2"/>
    <dgm:cxn modelId="{E0A89670-F6BC-C447-95B5-03A397DDB3D6}" type="presParOf" srcId="{5C7E6D5C-1D58-7141-87C8-A99B1649BCA8}" destId="{5EEE79F6-9AB4-2849-BCF7-ECF7AC020D91}" srcOrd="0" destOrd="0" presId="urn:microsoft.com/office/officeart/2005/8/layout/pList2"/>
    <dgm:cxn modelId="{9BD64090-D97C-C743-964A-8CC67508F27E}" type="presParOf" srcId="{5C7E6D5C-1D58-7141-87C8-A99B1649BCA8}" destId="{B30EA759-1F34-7546-9D93-2295ECC7DA08}" srcOrd="1" destOrd="0" presId="urn:microsoft.com/office/officeart/2005/8/layout/pList2"/>
    <dgm:cxn modelId="{2CCBD8B7-3377-F642-B847-8D3605AE464A}" type="presParOf" srcId="{5C7E6D5C-1D58-7141-87C8-A99B1649BCA8}" destId="{254F0F1E-9E4A-9D47-AE39-64CC9EF0F2FD}" srcOrd="2" destOrd="0" presId="urn:microsoft.com/office/officeart/2005/8/layout/pList2"/>
    <dgm:cxn modelId="{DACAE70B-B975-6D43-A674-187EE454359A}" type="presParOf" srcId="{3D3A03EA-06A5-6048-A4ED-E8D0EEE16E31}" destId="{DDFE7332-644A-084F-B782-627C462FEEEF}" srcOrd="3" destOrd="0" presId="urn:microsoft.com/office/officeart/2005/8/layout/pList2"/>
    <dgm:cxn modelId="{D2E63B71-044E-DD46-8B11-7C6D293708E6}" type="presParOf" srcId="{3D3A03EA-06A5-6048-A4ED-E8D0EEE16E31}" destId="{1A54805A-58E4-E045-A2D1-F9BF0467C7DE}" srcOrd="4" destOrd="0" presId="urn:microsoft.com/office/officeart/2005/8/layout/pList2"/>
    <dgm:cxn modelId="{C5197A99-95B0-4846-8CB7-9FA2A99CC362}" type="presParOf" srcId="{1A54805A-58E4-E045-A2D1-F9BF0467C7DE}" destId="{02444E25-0584-E446-8DA9-CC6DA20A384C}" srcOrd="0" destOrd="0" presId="urn:microsoft.com/office/officeart/2005/8/layout/pList2"/>
    <dgm:cxn modelId="{99B16584-C1A2-8E48-9CA2-CEED71C80AFD}" type="presParOf" srcId="{1A54805A-58E4-E045-A2D1-F9BF0467C7DE}" destId="{AEB91CC0-11D7-8B4A-AF86-B29999221355}" srcOrd="1" destOrd="0" presId="urn:microsoft.com/office/officeart/2005/8/layout/pList2"/>
    <dgm:cxn modelId="{C6BDB59C-2100-EC48-A2D1-F35FAA0B8344}" type="presParOf" srcId="{1A54805A-58E4-E045-A2D1-F9BF0467C7DE}" destId="{2A0AC3C1-A4C3-E04D-8217-24F5054C9C5C}" srcOrd="2" destOrd="0" presId="urn:microsoft.com/office/officeart/2005/8/layout/pList2"/>
    <dgm:cxn modelId="{4D174531-3493-0545-88AD-9EFCF444F0CF}" type="presParOf" srcId="{3D3A03EA-06A5-6048-A4ED-E8D0EEE16E31}" destId="{28D439AB-FBF1-EC49-BFCF-0CCB86D85FAA}" srcOrd="5" destOrd="0" presId="urn:microsoft.com/office/officeart/2005/8/layout/pList2"/>
    <dgm:cxn modelId="{0FBD4C08-B900-2E45-B013-FDF03FD09A1C}" type="presParOf" srcId="{3D3A03EA-06A5-6048-A4ED-E8D0EEE16E31}" destId="{A655DB40-D1CC-B44A-8015-1711B0ED0860}" srcOrd="6" destOrd="0" presId="urn:microsoft.com/office/officeart/2005/8/layout/pList2"/>
    <dgm:cxn modelId="{B4045AC5-2590-5846-B0AA-17A8489BF962}" type="presParOf" srcId="{A655DB40-D1CC-B44A-8015-1711B0ED0860}" destId="{549B007A-63FF-354B-89DD-F06BED0B1BDE}" srcOrd="0" destOrd="0" presId="urn:microsoft.com/office/officeart/2005/8/layout/pList2"/>
    <dgm:cxn modelId="{773A5F09-52B6-3043-A706-DC9789114536}" type="presParOf" srcId="{A655DB40-D1CC-B44A-8015-1711B0ED0860}" destId="{784E6C53-E8C4-414C-A9DB-852E05D7C988}" srcOrd="1" destOrd="0" presId="urn:microsoft.com/office/officeart/2005/8/layout/pList2"/>
    <dgm:cxn modelId="{44D20B75-C931-1544-96A3-A521991EBAE2}" type="presParOf" srcId="{A655DB40-D1CC-B44A-8015-1711B0ED0860}" destId="{A457137A-FA32-784F-851C-A011489FF9D8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90646F-BAFD-4156-864A-09DC7D6D5F6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9FA03CC-63E2-4C80-98C9-7AFF09CF5F35}">
      <dgm:prSet/>
      <dgm:spPr/>
      <dgm:t>
        <a:bodyPr/>
        <a:lstStyle/>
        <a:p>
          <a:pPr>
            <a:defRPr cap="all"/>
          </a:pPr>
          <a:r>
            <a:rPr lang="en-US"/>
            <a:t>Some algorithms require every qubit to talk to every other qubit.</a:t>
          </a:r>
        </a:p>
      </dgm:t>
    </dgm:pt>
    <dgm:pt modelId="{B812FC71-375F-4EAD-B3DB-4B18BDAE0BFD}" type="parTrans" cxnId="{4093038F-E408-4178-9F79-A081E6143138}">
      <dgm:prSet/>
      <dgm:spPr/>
      <dgm:t>
        <a:bodyPr/>
        <a:lstStyle/>
        <a:p>
          <a:endParaRPr lang="en-US"/>
        </a:p>
      </dgm:t>
    </dgm:pt>
    <dgm:pt modelId="{8D0D2AAC-22B6-4F44-9C7B-1B735F4853C2}" type="sibTrans" cxnId="{4093038F-E408-4178-9F79-A081E6143138}">
      <dgm:prSet/>
      <dgm:spPr/>
      <dgm:t>
        <a:bodyPr/>
        <a:lstStyle/>
        <a:p>
          <a:endParaRPr lang="en-US"/>
        </a:p>
      </dgm:t>
    </dgm:pt>
    <dgm:pt modelId="{785995A6-1F1A-4A6B-9CC5-C2BA0C17172D}">
      <dgm:prSet/>
      <dgm:spPr/>
      <dgm:t>
        <a:bodyPr/>
        <a:lstStyle/>
        <a:p>
          <a:pPr>
            <a:defRPr cap="all"/>
          </a:pPr>
          <a:r>
            <a:rPr lang="en-US"/>
            <a:t>Example: Quantum Fourier Transform (QFT)</a:t>
          </a:r>
        </a:p>
      </dgm:t>
    </dgm:pt>
    <dgm:pt modelId="{99FB0FD9-259E-451C-AF0D-238CDB9DE53D}" type="parTrans" cxnId="{6D8AB9B2-7F0E-493F-A003-1A5C0C317F50}">
      <dgm:prSet/>
      <dgm:spPr/>
      <dgm:t>
        <a:bodyPr/>
        <a:lstStyle/>
        <a:p>
          <a:endParaRPr lang="en-US"/>
        </a:p>
      </dgm:t>
    </dgm:pt>
    <dgm:pt modelId="{ACD94FBE-2ED8-4CAB-A8CB-85782B90FCD5}" type="sibTrans" cxnId="{6D8AB9B2-7F0E-493F-A003-1A5C0C317F50}">
      <dgm:prSet/>
      <dgm:spPr/>
      <dgm:t>
        <a:bodyPr/>
        <a:lstStyle/>
        <a:p>
          <a:endParaRPr lang="en-US"/>
        </a:p>
      </dgm:t>
    </dgm:pt>
    <dgm:pt modelId="{E6C8FF63-9BC9-4ADB-B44F-819E788BF901}">
      <dgm:prSet/>
      <dgm:spPr/>
      <dgm:t>
        <a:bodyPr/>
        <a:lstStyle/>
        <a:p>
          <a:pPr>
            <a:defRPr cap="all"/>
          </a:pPr>
          <a:r>
            <a:rPr lang="en-US" dirty="0"/>
            <a:t>On grid-based hardware → SWAP gate explosion</a:t>
          </a:r>
        </a:p>
      </dgm:t>
    </dgm:pt>
    <dgm:pt modelId="{0F6B3D8C-FD3D-4B31-8808-5C8FDCF74DFF}" type="parTrans" cxnId="{0E220967-9761-480A-B005-273AD44E75E1}">
      <dgm:prSet/>
      <dgm:spPr/>
      <dgm:t>
        <a:bodyPr/>
        <a:lstStyle/>
        <a:p>
          <a:endParaRPr lang="en-US"/>
        </a:p>
      </dgm:t>
    </dgm:pt>
    <dgm:pt modelId="{ED002060-2253-420D-A274-A1925F3CC894}" type="sibTrans" cxnId="{0E220967-9761-480A-B005-273AD44E75E1}">
      <dgm:prSet/>
      <dgm:spPr/>
      <dgm:t>
        <a:bodyPr/>
        <a:lstStyle/>
        <a:p>
          <a:endParaRPr lang="en-US"/>
        </a:p>
      </dgm:t>
    </dgm:pt>
    <dgm:pt modelId="{D3A7074F-85B7-404C-B27D-E67DE5290E1E}">
      <dgm:prSet/>
      <dgm:spPr/>
      <dgm:t>
        <a:bodyPr/>
        <a:lstStyle/>
        <a:p>
          <a:pPr>
            <a:defRPr cap="all"/>
          </a:pPr>
          <a:r>
            <a:rPr lang="en-US" dirty="0"/>
            <a:t>On </a:t>
          </a:r>
          <a:r>
            <a:rPr lang="en-US" dirty="0" err="1"/>
            <a:t>IonQ</a:t>
          </a:r>
          <a:r>
            <a:rPr lang="en-US" dirty="0"/>
            <a:t> → Direct interactions, zero overhead</a:t>
          </a:r>
        </a:p>
      </dgm:t>
    </dgm:pt>
    <dgm:pt modelId="{18A8CD18-C039-4D68-86B0-D371AB6CC433}" type="parTrans" cxnId="{A285AF19-1A88-4EB7-A65C-5C32146112F9}">
      <dgm:prSet/>
      <dgm:spPr/>
      <dgm:t>
        <a:bodyPr/>
        <a:lstStyle/>
        <a:p>
          <a:endParaRPr lang="en-US"/>
        </a:p>
      </dgm:t>
    </dgm:pt>
    <dgm:pt modelId="{D7EDC8C7-F5A1-4F44-A8A0-505EABAD08C9}" type="sibTrans" cxnId="{A285AF19-1A88-4EB7-A65C-5C32146112F9}">
      <dgm:prSet/>
      <dgm:spPr/>
      <dgm:t>
        <a:bodyPr/>
        <a:lstStyle/>
        <a:p>
          <a:endParaRPr lang="en-US"/>
        </a:p>
      </dgm:t>
    </dgm:pt>
    <dgm:pt modelId="{E687A764-FDB1-428A-8BE4-5E6239A05F90}" type="pres">
      <dgm:prSet presAssocID="{5D90646F-BAFD-4156-864A-09DC7D6D5F61}" presName="root" presStyleCnt="0">
        <dgm:presLayoutVars>
          <dgm:dir/>
          <dgm:resizeHandles val="exact"/>
        </dgm:presLayoutVars>
      </dgm:prSet>
      <dgm:spPr/>
    </dgm:pt>
    <dgm:pt modelId="{64A281CA-A1BF-466D-B54F-B0B5A393CC4D}" type="pres">
      <dgm:prSet presAssocID="{F9FA03CC-63E2-4C80-98C9-7AFF09CF5F35}" presName="compNode" presStyleCnt="0"/>
      <dgm:spPr/>
    </dgm:pt>
    <dgm:pt modelId="{95EF92DF-852F-4922-85B1-74EBEAF65A33}" type="pres">
      <dgm:prSet presAssocID="{F9FA03CC-63E2-4C80-98C9-7AFF09CF5F35}" presName="iconBgRect" presStyleLbl="bgShp" presStyleIdx="0" presStyleCnt="4"/>
      <dgm:spPr/>
    </dgm:pt>
    <dgm:pt modelId="{78C43ADC-12B8-4489-9C6A-39A3EE9F1829}" type="pres">
      <dgm:prSet presAssocID="{F9FA03CC-63E2-4C80-98C9-7AFF09CF5F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23DF78D4-133A-421A-9D7C-98FCEDB90B55}" type="pres">
      <dgm:prSet presAssocID="{F9FA03CC-63E2-4C80-98C9-7AFF09CF5F35}" presName="spaceRect" presStyleCnt="0"/>
      <dgm:spPr/>
    </dgm:pt>
    <dgm:pt modelId="{972BC6E3-951A-460F-AA48-DCD83C1B04E7}" type="pres">
      <dgm:prSet presAssocID="{F9FA03CC-63E2-4C80-98C9-7AFF09CF5F35}" presName="textRect" presStyleLbl="revTx" presStyleIdx="0" presStyleCnt="4">
        <dgm:presLayoutVars>
          <dgm:chMax val="1"/>
          <dgm:chPref val="1"/>
        </dgm:presLayoutVars>
      </dgm:prSet>
      <dgm:spPr/>
    </dgm:pt>
    <dgm:pt modelId="{D4BBB7B7-5CF5-4937-BBD9-D0BBD5F70D8C}" type="pres">
      <dgm:prSet presAssocID="{8D0D2AAC-22B6-4F44-9C7B-1B735F4853C2}" presName="sibTrans" presStyleCnt="0"/>
      <dgm:spPr/>
    </dgm:pt>
    <dgm:pt modelId="{39744AB9-E7A5-4FAD-B702-C67039ED0742}" type="pres">
      <dgm:prSet presAssocID="{785995A6-1F1A-4A6B-9CC5-C2BA0C17172D}" presName="compNode" presStyleCnt="0"/>
      <dgm:spPr/>
    </dgm:pt>
    <dgm:pt modelId="{DF008D2B-642C-4F01-B18F-0E0A10D21CE8}" type="pres">
      <dgm:prSet presAssocID="{785995A6-1F1A-4A6B-9CC5-C2BA0C17172D}" presName="iconBgRect" presStyleLbl="bgShp" presStyleIdx="1" presStyleCnt="4"/>
      <dgm:spPr/>
    </dgm:pt>
    <dgm:pt modelId="{EB4F7CF1-F574-4BDD-B692-518C5748EB10}" type="pres">
      <dgm:prSet presAssocID="{785995A6-1F1A-4A6B-9CC5-C2BA0C17172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7C7AADF0-A4AE-4221-8C35-C1F4688C3239}" type="pres">
      <dgm:prSet presAssocID="{785995A6-1F1A-4A6B-9CC5-C2BA0C17172D}" presName="spaceRect" presStyleCnt="0"/>
      <dgm:spPr/>
    </dgm:pt>
    <dgm:pt modelId="{0FABBE35-E140-4339-9714-8CDF1166B9DE}" type="pres">
      <dgm:prSet presAssocID="{785995A6-1F1A-4A6B-9CC5-C2BA0C17172D}" presName="textRect" presStyleLbl="revTx" presStyleIdx="1" presStyleCnt="4">
        <dgm:presLayoutVars>
          <dgm:chMax val="1"/>
          <dgm:chPref val="1"/>
        </dgm:presLayoutVars>
      </dgm:prSet>
      <dgm:spPr/>
    </dgm:pt>
    <dgm:pt modelId="{9EFCEBD2-6331-41B3-A65C-86B376BA8962}" type="pres">
      <dgm:prSet presAssocID="{ACD94FBE-2ED8-4CAB-A8CB-85782B90FCD5}" presName="sibTrans" presStyleCnt="0"/>
      <dgm:spPr/>
    </dgm:pt>
    <dgm:pt modelId="{14AA162E-B088-4391-AE2F-B3280754E27B}" type="pres">
      <dgm:prSet presAssocID="{E6C8FF63-9BC9-4ADB-B44F-819E788BF901}" presName="compNode" presStyleCnt="0"/>
      <dgm:spPr/>
    </dgm:pt>
    <dgm:pt modelId="{9672F217-50F4-47C9-9974-8F562DF65ED7}" type="pres">
      <dgm:prSet presAssocID="{E6C8FF63-9BC9-4ADB-B44F-819E788BF901}" presName="iconBgRect" presStyleLbl="bgShp" presStyleIdx="2" presStyleCnt="4"/>
      <dgm:spPr/>
    </dgm:pt>
    <dgm:pt modelId="{7434B996-9735-483A-A99B-B693BBDF957B}" type="pres">
      <dgm:prSet presAssocID="{E6C8FF63-9BC9-4ADB-B44F-819E788BF9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losion"/>
        </a:ext>
      </dgm:extLst>
    </dgm:pt>
    <dgm:pt modelId="{5F35E77B-F515-49E0-9459-870700691F3E}" type="pres">
      <dgm:prSet presAssocID="{E6C8FF63-9BC9-4ADB-B44F-819E788BF901}" presName="spaceRect" presStyleCnt="0"/>
      <dgm:spPr/>
    </dgm:pt>
    <dgm:pt modelId="{0B9786E0-3165-46F8-B459-651C28164E3F}" type="pres">
      <dgm:prSet presAssocID="{E6C8FF63-9BC9-4ADB-B44F-819E788BF901}" presName="textRect" presStyleLbl="revTx" presStyleIdx="2" presStyleCnt="4">
        <dgm:presLayoutVars>
          <dgm:chMax val="1"/>
          <dgm:chPref val="1"/>
        </dgm:presLayoutVars>
      </dgm:prSet>
      <dgm:spPr/>
    </dgm:pt>
    <dgm:pt modelId="{A56E18DD-DA35-406C-AD0C-C2746BE85879}" type="pres">
      <dgm:prSet presAssocID="{ED002060-2253-420D-A274-A1925F3CC894}" presName="sibTrans" presStyleCnt="0"/>
      <dgm:spPr/>
    </dgm:pt>
    <dgm:pt modelId="{3659AA2D-03F2-4AEB-A367-0E00FDF4E804}" type="pres">
      <dgm:prSet presAssocID="{D3A7074F-85B7-404C-B27D-E67DE5290E1E}" presName="compNode" presStyleCnt="0"/>
      <dgm:spPr/>
    </dgm:pt>
    <dgm:pt modelId="{FED8B2F1-617D-4587-A480-F6D25BD63D55}" type="pres">
      <dgm:prSet presAssocID="{D3A7074F-85B7-404C-B27D-E67DE5290E1E}" presName="iconBgRect" presStyleLbl="bgShp" presStyleIdx="3" presStyleCnt="4"/>
      <dgm:spPr/>
    </dgm:pt>
    <dgm:pt modelId="{9F745B58-DC12-4852-BB2A-FF2FCF31913D}" type="pres">
      <dgm:prSet presAssocID="{D3A7074F-85B7-404C-B27D-E67DE5290E1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A76F30AF-BC61-4202-95C2-778D67ED27F4}" type="pres">
      <dgm:prSet presAssocID="{D3A7074F-85B7-404C-B27D-E67DE5290E1E}" presName="spaceRect" presStyleCnt="0"/>
      <dgm:spPr/>
    </dgm:pt>
    <dgm:pt modelId="{85282EBD-1A59-4960-8E52-B38D922BEDC0}" type="pres">
      <dgm:prSet presAssocID="{D3A7074F-85B7-404C-B27D-E67DE5290E1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B12AE10-4DE7-4BD6-B651-3830F61DDCE5}" type="presOf" srcId="{F9FA03CC-63E2-4C80-98C9-7AFF09CF5F35}" destId="{972BC6E3-951A-460F-AA48-DCD83C1B04E7}" srcOrd="0" destOrd="0" presId="urn:microsoft.com/office/officeart/2018/5/layout/IconCircleLabelList"/>
    <dgm:cxn modelId="{A285AF19-1A88-4EB7-A65C-5C32146112F9}" srcId="{5D90646F-BAFD-4156-864A-09DC7D6D5F61}" destId="{D3A7074F-85B7-404C-B27D-E67DE5290E1E}" srcOrd="3" destOrd="0" parTransId="{18A8CD18-C039-4D68-86B0-D371AB6CC433}" sibTransId="{D7EDC8C7-F5A1-4F44-A8A0-505EABAD08C9}"/>
    <dgm:cxn modelId="{A0ADFD1C-7DAC-4D97-B3A4-3164665EAD87}" type="presOf" srcId="{E6C8FF63-9BC9-4ADB-B44F-819E788BF901}" destId="{0B9786E0-3165-46F8-B459-651C28164E3F}" srcOrd="0" destOrd="0" presId="urn:microsoft.com/office/officeart/2018/5/layout/IconCircleLabelList"/>
    <dgm:cxn modelId="{3875B126-F640-4449-961A-D1B32677B0F3}" type="presOf" srcId="{D3A7074F-85B7-404C-B27D-E67DE5290E1E}" destId="{85282EBD-1A59-4960-8E52-B38D922BEDC0}" srcOrd="0" destOrd="0" presId="urn:microsoft.com/office/officeart/2018/5/layout/IconCircleLabelList"/>
    <dgm:cxn modelId="{0678DB51-C839-4592-BCB4-5B780C91A41E}" type="presOf" srcId="{785995A6-1F1A-4A6B-9CC5-C2BA0C17172D}" destId="{0FABBE35-E140-4339-9714-8CDF1166B9DE}" srcOrd="0" destOrd="0" presId="urn:microsoft.com/office/officeart/2018/5/layout/IconCircleLabelList"/>
    <dgm:cxn modelId="{0E220967-9761-480A-B005-273AD44E75E1}" srcId="{5D90646F-BAFD-4156-864A-09DC7D6D5F61}" destId="{E6C8FF63-9BC9-4ADB-B44F-819E788BF901}" srcOrd="2" destOrd="0" parTransId="{0F6B3D8C-FD3D-4B31-8808-5C8FDCF74DFF}" sibTransId="{ED002060-2253-420D-A274-A1925F3CC894}"/>
    <dgm:cxn modelId="{B561958A-2A4E-4547-8FA8-DDAA709BE2DD}" type="presOf" srcId="{5D90646F-BAFD-4156-864A-09DC7D6D5F61}" destId="{E687A764-FDB1-428A-8BE4-5E6239A05F90}" srcOrd="0" destOrd="0" presId="urn:microsoft.com/office/officeart/2018/5/layout/IconCircleLabelList"/>
    <dgm:cxn modelId="{4093038F-E408-4178-9F79-A081E6143138}" srcId="{5D90646F-BAFD-4156-864A-09DC7D6D5F61}" destId="{F9FA03CC-63E2-4C80-98C9-7AFF09CF5F35}" srcOrd="0" destOrd="0" parTransId="{B812FC71-375F-4EAD-B3DB-4B18BDAE0BFD}" sibTransId="{8D0D2AAC-22B6-4F44-9C7B-1B735F4853C2}"/>
    <dgm:cxn modelId="{6D8AB9B2-7F0E-493F-A003-1A5C0C317F50}" srcId="{5D90646F-BAFD-4156-864A-09DC7D6D5F61}" destId="{785995A6-1F1A-4A6B-9CC5-C2BA0C17172D}" srcOrd="1" destOrd="0" parTransId="{99FB0FD9-259E-451C-AF0D-238CDB9DE53D}" sibTransId="{ACD94FBE-2ED8-4CAB-A8CB-85782B90FCD5}"/>
    <dgm:cxn modelId="{86BCEA0E-A17B-466C-BF66-8A7A4DF22C58}" type="presParOf" srcId="{E687A764-FDB1-428A-8BE4-5E6239A05F90}" destId="{64A281CA-A1BF-466D-B54F-B0B5A393CC4D}" srcOrd="0" destOrd="0" presId="urn:microsoft.com/office/officeart/2018/5/layout/IconCircleLabelList"/>
    <dgm:cxn modelId="{34793B71-64CB-4C10-B8CB-EF8A2163135C}" type="presParOf" srcId="{64A281CA-A1BF-466D-B54F-B0B5A393CC4D}" destId="{95EF92DF-852F-4922-85B1-74EBEAF65A33}" srcOrd="0" destOrd="0" presId="urn:microsoft.com/office/officeart/2018/5/layout/IconCircleLabelList"/>
    <dgm:cxn modelId="{D246874F-3F99-4D06-AEB5-9CC9794265CD}" type="presParOf" srcId="{64A281CA-A1BF-466D-B54F-B0B5A393CC4D}" destId="{78C43ADC-12B8-4489-9C6A-39A3EE9F1829}" srcOrd="1" destOrd="0" presId="urn:microsoft.com/office/officeart/2018/5/layout/IconCircleLabelList"/>
    <dgm:cxn modelId="{A08DF408-96BE-40F7-B92C-C0B43DECAC3A}" type="presParOf" srcId="{64A281CA-A1BF-466D-B54F-B0B5A393CC4D}" destId="{23DF78D4-133A-421A-9D7C-98FCEDB90B55}" srcOrd="2" destOrd="0" presId="urn:microsoft.com/office/officeart/2018/5/layout/IconCircleLabelList"/>
    <dgm:cxn modelId="{3DB198B1-EAB3-4F92-ACCD-9150DE6747A7}" type="presParOf" srcId="{64A281CA-A1BF-466D-B54F-B0B5A393CC4D}" destId="{972BC6E3-951A-460F-AA48-DCD83C1B04E7}" srcOrd="3" destOrd="0" presId="urn:microsoft.com/office/officeart/2018/5/layout/IconCircleLabelList"/>
    <dgm:cxn modelId="{F50AFE3E-49D2-49E7-B0D9-19833BF30577}" type="presParOf" srcId="{E687A764-FDB1-428A-8BE4-5E6239A05F90}" destId="{D4BBB7B7-5CF5-4937-BBD9-D0BBD5F70D8C}" srcOrd="1" destOrd="0" presId="urn:microsoft.com/office/officeart/2018/5/layout/IconCircleLabelList"/>
    <dgm:cxn modelId="{7D409C97-CAE7-4ABC-ADFB-FE756BC46F80}" type="presParOf" srcId="{E687A764-FDB1-428A-8BE4-5E6239A05F90}" destId="{39744AB9-E7A5-4FAD-B702-C67039ED0742}" srcOrd="2" destOrd="0" presId="urn:microsoft.com/office/officeart/2018/5/layout/IconCircleLabelList"/>
    <dgm:cxn modelId="{749074FE-EB95-4BDB-8D03-C8FACF98BFF1}" type="presParOf" srcId="{39744AB9-E7A5-4FAD-B702-C67039ED0742}" destId="{DF008D2B-642C-4F01-B18F-0E0A10D21CE8}" srcOrd="0" destOrd="0" presId="urn:microsoft.com/office/officeart/2018/5/layout/IconCircleLabelList"/>
    <dgm:cxn modelId="{2A102F85-3E71-4C18-9892-F4FA1A6638D4}" type="presParOf" srcId="{39744AB9-E7A5-4FAD-B702-C67039ED0742}" destId="{EB4F7CF1-F574-4BDD-B692-518C5748EB10}" srcOrd="1" destOrd="0" presId="urn:microsoft.com/office/officeart/2018/5/layout/IconCircleLabelList"/>
    <dgm:cxn modelId="{EA64FF38-6183-4FE1-B6FE-C09CACB4F7AA}" type="presParOf" srcId="{39744AB9-E7A5-4FAD-B702-C67039ED0742}" destId="{7C7AADF0-A4AE-4221-8C35-C1F4688C3239}" srcOrd="2" destOrd="0" presId="urn:microsoft.com/office/officeart/2018/5/layout/IconCircleLabelList"/>
    <dgm:cxn modelId="{34914BFF-4477-445E-9061-701E02E6CED1}" type="presParOf" srcId="{39744AB9-E7A5-4FAD-B702-C67039ED0742}" destId="{0FABBE35-E140-4339-9714-8CDF1166B9DE}" srcOrd="3" destOrd="0" presId="urn:microsoft.com/office/officeart/2018/5/layout/IconCircleLabelList"/>
    <dgm:cxn modelId="{2ECF3568-B9C9-42A7-943C-7F353B693317}" type="presParOf" srcId="{E687A764-FDB1-428A-8BE4-5E6239A05F90}" destId="{9EFCEBD2-6331-41B3-A65C-86B376BA8962}" srcOrd="3" destOrd="0" presId="urn:microsoft.com/office/officeart/2018/5/layout/IconCircleLabelList"/>
    <dgm:cxn modelId="{6EAFAB22-A993-4250-A97F-5714FDF8351E}" type="presParOf" srcId="{E687A764-FDB1-428A-8BE4-5E6239A05F90}" destId="{14AA162E-B088-4391-AE2F-B3280754E27B}" srcOrd="4" destOrd="0" presId="urn:microsoft.com/office/officeart/2018/5/layout/IconCircleLabelList"/>
    <dgm:cxn modelId="{3C70914A-B9EF-4DFF-B82B-A52BB7B8CDAA}" type="presParOf" srcId="{14AA162E-B088-4391-AE2F-B3280754E27B}" destId="{9672F217-50F4-47C9-9974-8F562DF65ED7}" srcOrd="0" destOrd="0" presId="urn:microsoft.com/office/officeart/2018/5/layout/IconCircleLabelList"/>
    <dgm:cxn modelId="{E3119EFB-68AD-428B-9977-57A594D608EA}" type="presParOf" srcId="{14AA162E-B088-4391-AE2F-B3280754E27B}" destId="{7434B996-9735-483A-A99B-B693BBDF957B}" srcOrd="1" destOrd="0" presId="urn:microsoft.com/office/officeart/2018/5/layout/IconCircleLabelList"/>
    <dgm:cxn modelId="{7A23E6A5-8ED3-4F70-B1DC-FDAC81804DE6}" type="presParOf" srcId="{14AA162E-B088-4391-AE2F-B3280754E27B}" destId="{5F35E77B-F515-49E0-9459-870700691F3E}" srcOrd="2" destOrd="0" presId="urn:microsoft.com/office/officeart/2018/5/layout/IconCircleLabelList"/>
    <dgm:cxn modelId="{887EE080-E6EE-4520-A6AE-EC6B264F058B}" type="presParOf" srcId="{14AA162E-B088-4391-AE2F-B3280754E27B}" destId="{0B9786E0-3165-46F8-B459-651C28164E3F}" srcOrd="3" destOrd="0" presId="urn:microsoft.com/office/officeart/2018/5/layout/IconCircleLabelList"/>
    <dgm:cxn modelId="{A5BE784D-9C14-4C62-A285-4B019DCCDF49}" type="presParOf" srcId="{E687A764-FDB1-428A-8BE4-5E6239A05F90}" destId="{A56E18DD-DA35-406C-AD0C-C2746BE85879}" srcOrd="5" destOrd="0" presId="urn:microsoft.com/office/officeart/2018/5/layout/IconCircleLabelList"/>
    <dgm:cxn modelId="{1C972E50-CF50-401D-84B0-3B52A0AE19FA}" type="presParOf" srcId="{E687A764-FDB1-428A-8BE4-5E6239A05F90}" destId="{3659AA2D-03F2-4AEB-A367-0E00FDF4E804}" srcOrd="6" destOrd="0" presId="urn:microsoft.com/office/officeart/2018/5/layout/IconCircleLabelList"/>
    <dgm:cxn modelId="{9244FA49-37D3-4FB2-8FA3-60BC5B9A8439}" type="presParOf" srcId="{3659AA2D-03F2-4AEB-A367-0E00FDF4E804}" destId="{FED8B2F1-617D-4587-A480-F6D25BD63D55}" srcOrd="0" destOrd="0" presId="urn:microsoft.com/office/officeart/2018/5/layout/IconCircleLabelList"/>
    <dgm:cxn modelId="{C3070717-2F9E-4E16-BC0D-719A0508072B}" type="presParOf" srcId="{3659AA2D-03F2-4AEB-A367-0E00FDF4E804}" destId="{9F745B58-DC12-4852-BB2A-FF2FCF31913D}" srcOrd="1" destOrd="0" presId="urn:microsoft.com/office/officeart/2018/5/layout/IconCircleLabelList"/>
    <dgm:cxn modelId="{97031B22-6B50-4230-9F87-9A80AB8E90CE}" type="presParOf" srcId="{3659AA2D-03F2-4AEB-A367-0E00FDF4E804}" destId="{A76F30AF-BC61-4202-95C2-778D67ED27F4}" srcOrd="2" destOrd="0" presId="urn:microsoft.com/office/officeart/2018/5/layout/IconCircleLabelList"/>
    <dgm:cxn modelId="{5D0F74D6-252C-4AA2-9B3C-020AD39CDFC8}" type="presParOf" srcId="{3659AA2D-03F2-4AEB-A367-0E00FDF4E804}" destId="{85282EBD-1A59-4960-8E52-B38D922BED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844E09-CDFC-4D34-B1AB-710CB495469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2DC57A1-D7D2-4333-BE77-E751EB2524BA}">
      <dgm:prSet/>
      <dgm:spPr/>
      <dgm:t>
        <a:bodyPr/>
        <a:lstStyle/>
        <a:p>
          <a:r>
            <a:rPr lang="en-US"/>
            <a:t>Competitor (Linear Chain):</a:t>
          </a:r>
        </a:p>
      </dgm:t>
    </dgm:pt>
    <dgm:pt modelId="{8EBB3334-7288-4AFE-B3D0-97065A3195E4}" type="parTrans" cxnId="{CE84B7D2-311F-4DEE-A09E-EB4FC8953643}">
      <dgm:prSet/>
      <dgm:spPr/>
      <dgm:t>
        <a:bodyPr/>
        <a:lstStyle/>
        <a:p>
          <a:endParaRPr lang="en-US"/>
        </a:p>
      </dgm:t>
    </dgm:pt>
    <dgm:pt modelId="{DF1DBEB5-D3BF-40F0-A63E-8E2B4AA12341}" type="sibTrans" cxnId="{CE84B7D2-311F-4DEE-A09E-EB4FC8953643}">
      <dgm:prSet/>
      <dgm:spPr/>
      <dgm:t>
        <a:bodyPr/>
        <a:lstStyle/>
        <a:p>
          <a:endParaRPr lang="en-US"/>
        </a:p>
      </dgm:t>
    </dgm:pt>
    <dgm:pt modelId="{A866C433-E063-4C56-8ED3-0799D6E2CC25}">
      <dgm:prSet/>
      <dgm:spPr/>
      <dgm:t>
        <a:bodyPr/>
        <a:lstStyle/>
        <a:p>
          <a:r>
            <a:rPr lang="en-US"/>
            <a:t>0—1—2—3—4—5—6—7—8—9—10—11</a:t>
          </a:r>
        </a:p>
      </dgm:t>
    </dgm:pt>
    <dgm:pt modelId="{8DC2A153-4541-4415-A6EA-C5CC5E3CC20E}" type="parTrans" cxnId="{AB29948F-2F89-4C8B-AF2D-FB1C5D4C50B0}">
      <dgm:prSet/>
      <dgm:spPr/>
      <dgm:t>
        <a:bodyPr/>
        <a:lstStyle/>
        <a:p>
          <a:endParaRPr lang="en-US"/>
        </a:p>
      </dgm:t>
    </dgm:pt>
    <dgm:pt modelId="{FA73C93F-FECE-48E9-AC42-409CCFEDEE51}" type="sibTrans" cxnId="{AB29948F-2F89-4C8B-AF2D-FB1C5D4C50B0}">
      <dgm:prSet/>
      <dgm:spPr/>
      <dgm:t>
        <a:bodyPr/>
        <a:lstStyle/>
        <a:p>
          <a:endParaRPr lang="en-US"/>
        </a:p>
      </dgm:t>
    </dgm:pt>
    <dgm:pt modelId="{08E9CD83-AD3E-4DF0-BAED-835FA2C659D7}">
      <dgm:prSet/>
      <dgm:spPr/>
      <dgm:t>
        <a:bodyPr/>
        <a:lstStyle/>
        <a:p>
          <a:r>
            <a:rPr lang="en-US"/>
            <a:t>To talk to distant qubit? Bucket brigade of SWAPs.</a:t>
          </a:r>
        </a:p>
      </dgm:t>
    </dgm:pt>
    <dgm:pt modelId="{E5518057-16EC-4352-96C0-F80A5600ACF1}" type="parTrans" cxnId="{53385E87-277D-4989-B4B5-A0C4B18D5B1E}">
      <dgm:prSet/>
      <dgm:spPr/>
      <dgm:t>
        <a:bodyPr/>
        <a:lstStyle/>
        <a:p>
          <a:endParaRPr lang="en-US"/>
        </a:p>
      </dgm:t>
    </dgm:pt>
    <dgm:pt modelId="{0A70E1D4-64B5-4E40-9F75-02A9CA006663}" type="sibTrans" cxnId="{53385E87-277D-4989-B4B5-A0C4B18D5B1E}">
      <dgm:prSet/>
      <dgm:spPr/>
      <dgm:t>
        <a:bodyPr/>
        <a:lstStyle/>
        <a:p>
          <a:endParaRPr lang="en-US"/>
        </a:p>
      </dgm:t>
    </dgm:pt>
    <dgm:pt modelId="{B8B6E576-8F40-4D10-B54C-78C95182627F}">
      <dgm:prSet/>
      <dgm:spPr/>
      <dgm:t>
        <a:bodyPr/>
        <a:lstStyle/>
        <a:p>
          <a:r>
            <a:rPr lang="en-US"/>
            <a:t>IonQ (All-to-All):</a:t>
          </a:r>
        </a:p>
      </dgm:t>
    </dgm:pt>
    <dgm:pt modelId="{E3685AD9-E8ED-439A-9829-00EFD1D16FAB}" type="parTrans" cxnId="{8BDD42D7-62CE-4219-84CB-D7327AD38C5D}">
      <dgm:prSet/>
      <dgm:spPr/>
      <dgm:t>
        <a:bodyPr/>
        <a:lstStyle/>
        <a:p>
          <a:endParaRPr lang="en-US"/>
        </a:p>
      </dgm:t>
    </dgm:pt>
    <dgm:pt modelId="{FB51A021-E760-43F6-B444-5DA4268DFE0E}" type="sibTrans" cxnId="{8BDD42D7-62CE-4219-84CB-D7327AD38C5D}">
      <dgm:prSet/>
      <dgm:spPr/>
      <dgm:t>
        <a:bodyPr/>
        <a:lstStyle/>
        <a:p>
          <a:endParaRPr lang="en-US"/>
        </a:p>
      </dgm:t>
    </dgm:pt>
    <dgm:pt modelId="{50AD33B9-B05F-4F4D-AF51-0938700380C7}">
      <dgm:prSet/>
      <dgm:spPr/>
      <dgm:t>
        <a:bodyPr/>
        <a:lstStyle/>
        <a:p>
          <a:r>
            <a:rPr lang="en-US"/>
            <a:t>Every qubit connected to every other qubit</a:t>
          </a:r>
        </a:p>
      </dgm:t>
    </dgm:pt>
    <dgm:pt modelId="{A5BF2F99-9217-4D4B-9F82-EEB4B01CF4DF}" type="parTrans" cxnId="{9E416A58-F181-4897-9455-B5C6C7F0CAF4}">
      <dgm:prSet/>
      <dgm:spPr/>
      <dgm:t>
        <a:bodyPr/>
        <a:lstStyle/>
        <a:p>
          <a:endParaRPr lang="en-US"/>
        </a:p>
      </dgm:t>
    </dgm:pt>
    <dgm:pt modelId="{E43BCFE0-D989-434A-8447-D8E019BF4BE0}" type="sibTrans" cxnId="{9E416A58-F181-4897-9455-B5C6C7F0CAF4}">
      <dgm:prSet/>
      <dgm:spPr/>
      <dgm:t>
        <a:bodyPr/>
        <a:lstStyle/>
        <a:p>
          <a:endParaRPr lang="en-US"/>
        </a:p>
      </dgm:t>
    </dgm:pt>
    <dgm:pt modelId="{2C807ABA-A143-4AC3-AA99-B5A9263C89E2}">
      <dgm:prSet/>
      <dgm:spPr/>
      <dgm:t>
        <a:bodyPr/>
        <a:lstStyle/>
        <a:p>
          <a:r>
            <a:rPr lang="en-US"/>
            <a:t>Direct interaction in a single pulse.</a:t>
          </a:r>
        </a:p>
      </dgm:t>
    </dgm:pt>
    <dgm:pt modelId="{49EFEFE2-563A-484E-9B3D-0C18A8C5B959}" type="parTrans" cxnId="{506DFF4B-A8BC-4BEA-8292-DE35F7126903}">
      <dgm:prSet/>
      <dgm:spPr/>
      <dgm:t>
        <a:bodyPr/>
        <a:lstStyle/>
        <a:p>
          <a:endParaRPr lang="en-US"/>
        </a:p>
      </dgm:t>
    </dgm:pt>
    <dgm:pt modelId="{E7EC1083-96BE-4A86-8182-0957FD096E4A}" type="sibTrans" cxnId="{506DFF4B-A8BC-4BEA-8292-DE35F7126903}">
      <dgm:prSet/>
      <dgm:spPr/>
      <dgm:t>
        <a:bodyPr/>
        <a:lstStyle/>
        <a:p>
          <a:endParaRPr lang="en-US"/>
        </a:p>
      </dgm:t>
    </dgm:pt>
    <dgm:pt modelId="{096396B1-D33D-2442-85F3-C642B8CD8038}" type="pres">
      <dgm:prSet presAssocID="{D8844E09-CDFC-4D34-B1AB-710CB495469C}" presName="diagram" presStyleCnt="0">
        <dgm:presLayoutVars>
          <dgm:dir/>
          <dgm:resizeHandles val="exact"/>
        </dgm:presLayoutVars>
      </dgm:prSet>
      <dgm:spPr/>
    </dgm:pt>
    <dgm:pt modelId="{664BF7C8-4847-BC4B-957C-820F3171D403}" type="pres">
      <dgm:prSet presAssocID="{82DC57A1-D7D2-4333-BE77-E751EB2524BA}" presName="node" presStyleLbl="node1" presStyleIdx="0" presStyleCnt="6">
        <dgm:presLayoutVars>
          <dgm:bulletEnabled val="1"/>
        </dgm:presLayoutVars>
      </dgm:prSet>
      <dgm:spPr/>
    </dgm:pt>
    <dgm:pt modelId="{C451D165-7852-2744-8D22-F87D0B3B2F96}" type="pres">
      <dgm:prSet presAssocID="{DF1DBEB5-D3BF-40F0-A63E-8E2B4AA12341}" presName="sibTrans" presStyleCnt="0"/>
      <dgm:spPr/>
    </dgm:pt>
    <dgm:pt modelId="{178CB7F9-4560-DC4E-AE43-C0CD8C74B9B9}" type="pres">
      <dgm:prSet presAssocID="{A866C433-E063-4C56-8ED3-0799D6E2CC25}" presName="node" presStyleLbl="node1" presStyleIdx="1" presStyleCnt="6">
        <dgm:presLayoutVars>
          <dgm:bulletEnabled val="1"/>
        </dgm:presLayoutVars>
      </dgm:prSet>
      <dgm:spPr/>
    </dgm:pt>
    <dgm:pt modelId="{BA27BB8A-A005-874A-AECD-73E8FD781C2E}" type="pres">
      <dgm:prSet presAssocID="{FA73C93F-FECE-48E9-AC42-409CCFEDEE51}" presName="sibTrans" presStyleCnt="0"/>
      <dgm:spPr/>
    </dgm:pt>
    <dgm:pt modelId="{08407018-C6DE-174B-A14B-76CCEADC5204}" type="pres">
      <dgm:prSet presAssocID="{08E9CD83-AD3E-4DF0-BAED-835FA2C659D7}" presName="node" presStyleLbl="node1" presStyleIdx="2" presStyleCnt="6">
        <dgm:presLayoutVars>
          <dgm:bulletEnabled val="1"/>
        </dgm:presLayoutVars>
      </dgm:prSet>
      <dgm:spPr/>
    </dgm:pt>
    <dgm:pt modelId="{6E01AC1F-5C92-4741-BAA3-C200D273B55D}" type="pres">
      <dgm:prSet presAssocID="{0A70E1D4-64B5-4E40-9F75-02A9CA006663}" presName="sibTrans" presStyleCnt="0"/>
      <dgm:spPr/>
    </dgm:pt>
    <dgm:pt modelId="{9FC187B3-930E-C941-878E-CB38F87B297F}" type="pres">
      <dgm:prSet presAssocID="{B8B6E576-8F40-4D10-B54C-78C95182627F}" presName="node" presStyleLbl="node1" presStyleIdx="3" presStyleCnt="6">
        <dgm:presLayoutVars>
          <dgm:bulletEnabled val="1"/>
        </dgm:presLayoutVars>
      </dgm:prSet>
      <dgm:spPr/>
    </dgm:pt>
    <dgm:pt modelId="{35DB489B-0A9D-9C46-A062-E2904E67BBA1}" type="pres">
      <dgm:prSet presAssocID="{FB51A021-E760-43F6-B444-5DA4268DFE0E}" presName="sibTrans" presStyleCnt="0"/>
      <dgm:spPr/>
    </dgm:pt>
    <dgm:pt modelId="{3A3D3CE9-25F3-8C45-8628-0E7EE13CEFDA}" type="pres">
      <dgm:prSet presAssocID="{50AD33B9-B05F-4F4D-AF51-0938700380C7}" presName="node" presStyleLbl="node1" presStyleIdx="4" presStyleCnt="6">
        <dgm:presLayoutVars>
          <dgm:bulletEnabled val="1"/>
        </dgm:presLayoutVars>
      </dgm:prSet>
      <dgm:spPr/>
    </dgm:pt>
    <dgm:pt modelId="{77EE542D-6DC3-2A40-A42D-BF1D3FAEEFF6}" type="pres">
      <dgm:prSet presAssocID="{E43BCFE0-D989-434A-8447-D8E019BF4BE0}" presName="sibTrans" presStyleCnt="0"/>
      <dgm:spPr/>
    </dgm:pt>
    <dgm:pt modelId="{1326296E-4B77-964D-BF17-EC31D77C785F}" type="pres">
      <dgm:prSet presAssocID="{2C807ABA-A143-4AC3-AA99-B5A9263C89E2}" presName="node" presStyleLbl="node1" presStyleIdx="5" presStyleCnt="6">
        <dgm:presLayoutVars>
          <dgm:bulletEnabled val="1"/>
        </dgm:presLayoutVars>
      </dgm:prSet>
      <dgm:spPr/>
    </dgm:pt>
  </dgm:ptLst>
  <dgm:cxnLst>
    <dgm:cxn modelId="{C3B75C09-DBC8-1046-8EE6-AA8B5BE7F972}" type="presOf" srcId="{50AD33B9-B05F-4F4D-AF51-0938700380C7}" destId="{3A3D3CE9-25F3-8C45-8628-0E7EE13CEFDA}" srcOrd="0" destOrd="0" presId="urn:microsoft.com/office/officeart/2005/8/layout/default"/>
    <dgm:cxn modelId="{338FC329-1D38-FF45-AC95-844E22DB5CA5}" type="presOf" srcId="{82DC57A1-D7D2-4333-BE77-E751EB2524BA}" destId="{664BF7C8-4847-BC4B-957C-820F3171D403}" srcOrd="0" destOrd="0" presId="urn:microsoft.com/office/officeart/2005/8/layout/default"/>
    <dgm:cxn modelId="{506DFF4B-A8BC-4BEA-8292-DE35F7126903}" srcId="{D8844E09-CDFC-4D34-B1AB-710CB495469C}" destId="{2C807ABA-A143-4AC3-AA99-B5A9263C89E2}" srcOrd="5" destOrd="0" parTransId="{49EFEFE2-563A-484E-9B3D-0C18A8C5B959}" sibTransId="{E7EC1083-96BE-4A86-8182-0957FD096E4A}"/>
    <dgm:cxn modelId="{0C6AA957-71CE-B542-9886-A2393FD1FC92}" type="presOf" srcId="{D8844E09-CDFC-4D34-B1AB-710CB495469C}" destId="{096396B1-D33D-2442-85F3-C642B8CD8038}" srcOrd="0" destOrd="0" presId="urn:microsoft.com/office/officeart/2005/8/layout/default"/>
    <dgm:cxn modelId="{9E416A58-F181-4897-9455-B5C6C7F0CAF4}" srcId="{D8844E09-CDFC-4D34-B1AB-710CB495469C}" destId="{50AD33B9-B05F-4F4D-AF51-0938700380C7}" srcOrd="4" destOrd="0" parTransId="{A5BF2F99-9217-4D4B-9F82-EEB4B01CF4DF}" sibTransId="{E43BCFE0-D989-434A-8447-D8E019BF4BE0}"/>
    <dgm:cxn modelId="{AD56BF63-DBDC-8642-9825-465A631000D9}" type="presOf" srcId="{B8B6E576-8F40-4D10-B54C-78C95182627F}" destId="{9FC187B3-930E-C941-878E-CB38F87B297F}" srcOrd="0" destOrd="0" presId="urn:microsoft.com/office/officeart/2005/8/layout/default"/>
    <dgm:cxn modelId="{53385E87-277D-4989-B4B5-A0C4B18D5B1E}" srcId="{D8844E09-CDFC-4D34-B1AB-710CB495469C}" destId="{08E9CD83-AD3E-4DF0-BAED-835FA2C659D7}" srcOrd="2" destOrd="0" parTransId="{E5518057-16EC-4352-96C0-F80A5600ACF1}" sibTransId="{0A70E1D4-64B5-4E40-9F75-02A9CA006663}"/>
    <dgm:cxn modelId="{AB29948F-2F89-4C8B-AF2D-FB1C5D4C50B0}" srcId="{D8844E09-CDFC-4D34-B1AB-710CB495469C}" destId="{A866C433-E063-4C56-8ED3-0799D6E2CC25}" srcOrd="1" destOrd="0" parTransId="{8DC2A153-4541-4415-A6EA-C5CC5E3CC20E}" sibTransId="{FA73C93F-FECE-48E9-AC42-409CCFEDEE51}"/>
    <dgm:cxn modelId="{32AD8FC7-1FB0-024D-8262-A8CEB5375918}" type="presOf" srcId="{08E9CD83-AD3E-4DF0-BAED-835FA2C659D7}" destId="{08407018-C6DE-174B-A14B-76CCEADC5204}" srcOrd="0" destOrd="0" presId="urn:microsoft.com/office/officeart/2005/8/layout/default"/>
    <dgm:cxn modelId="{CE84B7D2-311F-4DEE-A09E-EB4FC8953643}" srcId="{D8844E09-CDFC-4D34-B1AB-710CB495469C}" destId="{82DC57A1-D7D2-4333-BE77-E751EB2524BA}" srcOrd="0" destOrd="0" parTransId="{8EBB3334-7288-4AFE-B3D0-97065A3195E4}" sibTransId="{DF1DBEB5-D3BF-40F0-A63E-8E2B4AA12341}"/>
    <dgm:cxn modelId="{8BDD42D7-62CE-4219-84CB-D7327AD38C5D}" srcId="{D8844E09-CDFC-4D34-B1AB-710CB495469C}" destId="{B8B6E576-8F40-4D10-B54C-78C95182627F}" srcOrd="3" destOrd="0" parTransId="{E3685AD9-E8ED-439A-9829-00EFD1D16FAB}" sibTransId="{FB51A021-E760-43F6-B444-5DA4268DFE0E}"/>
    <dgm:cxn modelId="{70DAE4F7-8F43-9144-AB51-E5B73217108D}" type="presOf" srcId="{2C807ABA-A143-4AC3-AA99-B5A9263C89E2}" destId="{1326296E-4B77-964D-BF17-EC31D77C785F}" srcOrd="0" destOrd="0" presId="urn:microsoft.com/office/officeart/2005/8/layout/default"/>
    <dgm:cxn modelId="{92E241FC-C3D0-2544-AB6D-87593DF393CF}" type="presOf" srcId="{A866C433-E063-4C56-8ED3-0799D6E2CC25}" destId="{178CB7F9-4560-DC4E-AE43-C0CD8C74B9B9}" srcOrd="0" destOrd="0" presId="urn:microsoft.com/office/officeart/2005/8/layout/default"/>
    <dgm:cxn modelId="{39EB159A-E987-9344-8B6B-37A8A40D0788}" type="presParOf" srcId="{096396B1-D33D-2442-85F3-C642B8CD8038}" destId="{664BF7C8-4847-BC4B-957C-820F3171D403}" srcOrd="0" destOrd="0" presId="urn:microsoft.com/office/officeart/2005/8/layout/default"/>
    <dgm:cxn modelId="{F8ADE703-CEC3-7B40-BE30-B446EEAA5FBD}" type="presParOf" srcId="{096396B1-D33D-2442-85F3-C642B8CD8038}" destId="{C451D165-7852-2744-8D22-F87D0B3B2F96}" srcOrd="1" destOrd="0" presId="urn:microsoft.com/office/officeart/2005/8/layout/default"/>
    <dgm:cxn modelId="{9823A79D-0635-954A-B88A-4E87E5161002}" type="presParOf" srcId="{096396B1-D33D-2442-85F3-C642B8CD8038}" destId="{178CB7F9-4560-DC4E-AE43-C0CD8C74B9B9}" srcOrd="2" destOrd="0" presId="urn:microsoft.com/office/officeart/2005/8/layout/default"/>
    <dgm:cxn modelId="{9C5A2FD0-EDC1-2D40-9970-9A5A51830A56}" type="presParOf" srcId="{096396B1-D33D-2442-85F3-C642B8CD8038}" destId="{BA27BB8A-A005-874A-AECD-73E8FD781C2E}" srcOrd="3" destOrd="0" presId="urn:microsoft.com/office/officeart/2005/8/layout/default"/>
    <dgm:cxn modelId="{80204D43-EA0A-8A46-9339-BEFEE2D5E999}" type="presParOf" srcId="{096396B1-D33D-2442-85F3-C642B8CD8038}" destId="{08407018-C6DE-174B-A14B-76CCEADC5204}" srcOrd="4" destOrd="0" presId="urn:microsoft.com/office/officeart/2005/8/layout/default"/>
    <dgm:cxn modelId="{8D5CB459-BB79-4249-AAAA-4399B4BC6C7F}" type="presParOf" srcId="{096396B1-D33D-2442-85F3-C642B8CD8038}" destId="{6E01AC1F-5C92-4741-BAA3-C200D273B55D}" srcOrd="5" destOrd="0" presId="urn:microsoft.com/office/officeart/2005/8/layout/default"/>
    <dgm:cxn modelId="{23F911B8-CCBD-CD47-A113-59E8A4437CB3}" type="presParOf" srcId="{096396B1-D33D-2442-85F3-C642B8CD8038}" destId="{9FC187B3-930E-C941-878E-CB38F87B297F}" srcOrd="6" destOrd="0" presId="urn:microsoft.com/office/officeart/2005/8/layout/default"/>
    <dgm:cxn modelId="{D847E1B1-E7BD-414D-A18E-82D7227F7588}" type="presParOf" srcId="{096396B1-D33D-2442-85F3-C642B8CD8038}" destId="{35DB489B-0A9D-9C46-A062-E2904E67BBA1}" srcOrd="7" destOrd="0" presId="urn:microsoft.com/office/officeart/2005/8/layout/default"/>
    <dgm:cxn modelId="{E2E90190-F25F-A94C-A176-0C58BDAE4D3E}" type="presParOf" srcId="{096396B1-D33D-2442-85F3-C642B8CD8038}" destId="{3A3D3CE9-25F3-8C45-8628-0E7EE13CEFDA}" srcOrd="8" destOrd="0" presId="urn:microsoft.com/office/officeart/2005/8/layout/default"/>
    <dgm:cxn modelId="{1805AA47-AB14-AD4D-9559-D5E6EBBA78E5}" type="presParOf" srcId="{096396B1-D33D-2442-85F3-C642B8CD8038}" destId="{77EE542D-6DC3-2A40-A42D-BF1D3FAEEFF6}" srcOrd="9" destOrd="0" presId="urn:microsoft.com/office/officeart/2005/8/layout/default"/>
    <dgm:cxn modelId="{DAE970CD-806F-5B49-B3F1-8235FA654E3D}" type="presParOf" srcId="{096396B1-D33D-2442-85F3-C642B8CD8038}" destId="{1326296E-4B77-964D-BF17-EC31D77C785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2990960-6DC9-41BD-A62E-F48FA5A9088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9C3A65B-785E-4936-8AE4-0FDA8F366AB0}">
      <dgm:prSet/>
      <dgm:spPr/>
      <dgm:t>
        <a:bodyPr/>
        <a:lstStyle/>
        <a:p>
          <a:r>
            <a:rPr lang="en-US"/>
            <a:t>Era 1: NISQ (2024-2025)</a:t>
          </a:r>
        </a:p>
      </dgm:t>
    </dgm:pt>
    <dgm:pt modelId="{90832458-161D-4D3F-A7F5-4020D45DB193}" type="parTrans" cxnId="{7A238ABA-14EE-4A28-A1EB-3FE779C21FD9}">
      <dgm:prSet/>
      <dgm:spPr/>
      <dgm:t>
        <a:bodyPr/>
        <a:lstStyle/>
        <a:p>
          <a:endParaRPr lang="en-US"/>
        </a:p>
      </dgm:t>
    </dgm:pt>
    <dgm:pt modelId="{A2280F49-8D09-429D-BEA2-A2395EB19938}" type="sibTrans" cxnId="{7A238ABA-14EE-4A28-A1EB-3FE779C21FD9}">
      <dgm:prSet/>
      <dgm:spPr/>
      <dgm:t>
        <a:bodyPr/>
        <a:lstStyle/>
        <a:p>
          <a:endParaRPr lang="en-US"/>
        </a:p>
      </dgm:t>
    </dgm:pt>
    <dgm:pt modelId="{D6691EC7-9FA4-4C75-AAB9-BCDFE4E5BA60}">
      <dgm:prSet/>
      <dgm:spPr/>
      <dgm:t>
        <a:bodyPr/>
        <a:lstStyle/>
        <a:p>
          <a:r>
            <a:rPr lang="en-US" dirty="0"/>
            <a:t>Better results from fewer qubits</a:t>
          </a:r>
        </a:p>
      </dgm:t>
    </dgm:pt>
    <dgm:pt modelId="{4AC27D1F-DBF1-41CB-9076-04103F3AFB83}" type="parTrans" cxnId="{E3264B67-32EF-46AB-81A4-F7C57E40641D}">
      <dgm:prSet/>
      <dgm:spPr/>
      <dgm:t>
        <a:bodyPr/>
        <a:lstStyle/>
        <a:p>
          <a:endParaRPr lang="en-US"/>
        </a:p>
      </dgm:t>
    </dgm:pt>
    <dgm:pt modelId="{B238C17A-A253-426C-B30D-14814E610D86}" type="sibTrans" cxnId="{E3264B67-32EF-46AB-81A4-F7C57E40641D}">
      <dgm:prSet/>
      <dgm:spPr/>
      <dgm:t>
        <a:bodyPr/>
        <a:lstStyle/>
        <a:p>
          <a:endParaRPr lang="en-US"/>
        </a:p>
      </dgm:t>
    </dgm:pt>
    <dgm:pt modelId="{697F6D52-CE43-449D-9200-522E933137C3}">
      <dgm:prSet/>
      <dgm:spPr/>
      <dgm:t>
        <a:bodyPr/>
        <a:lstStyle/>
        <a:p>
          <a:r>
            <a:rPr lang="en-US" dirty="0"/>
            <a:t>Era 2: Hybrid (2025-2028)</a:t>
          </a:r>
        </a:p>
      </dgm:t>
    </dgm:pt>
    <dgm:pt modelId="{6297F878-5895-4D9D-9DBA-127232064954}" type="parTrans" cxnId="{9049E214-F3CB-444E-AB52-E1A63F9F2C8B}">
      <dgm:prSet/>
      <dgm:spPr/>
      <dgm:t>
        <a:bodyPr/>
        <a:lstStyle/>
        <a:p>
          <a:endParaRPr lang="en-US"/>
        </a:p>
      </dgm:t>
    </dgm:pt>
    <dgm:pt modelId="{8BD8CBEB-86DE-4059-90F3-46DEEC4FC216}" type="sibTrans" cxnId="{9049E214-F3CB-444E-AB52-E1A63F9F2C8B}">
      <dgm:prSet/>
      <dgm:spPr/>
      <dgm:t>
        <a:bodyPr/>
        <a:lstStyle/>
        <a:p>
          <a:endParaRPr lang="en-US"/>
        </a:p>
      </dgm:t>
    </dgm:pt>
    <dgm:pt modelId="{4B250C0A-9556-4C89-A896-28D57B7CCE00}">
      <dgm:prSet/>
      <dgm:spPr/>
      <dgm:t>
        <a:bodyPr/>
        <a:lstStyle/>
        <a:p>
          <a:r>
            <a:rPr lang="en-US" dirty="0"/>
            <a:t>Immediate revenue impact ($15M/year shown)</a:t>
          </a:r>
        </a:p>
      </dgm:t>
    </dgm:pt>
    <dgm:pt modelId="{7D6BF3E8-D055-4630-B35D-28BD00069A24}" type="parTrans" cxnId="{59A5D3E5-B43D-4F22-9AA5-42FB7F20DF1D}">
      <dgm:prSet/>
      <dgm:spPr/>
      <dgm:t>
        <a:bodyPr/>
        <a:lstStyle/>
        <a:p>
          <a:endParaRPr lang="en-US"/>
        </a:p>
      </dgm:t>
    </dgm:pt>
    <dgm:pt modelId="{6D35CD72-95A8-4A7D-A604-12BDC9DD2DC3}" type="sibTrans" cxnId="{59A5D3E5-B43D-4F22-9AA5-42FB7F20DF1D}">
      <dgm:prSet/>
      <dgm:spPr/>
      <dgm:t>
        <a:bodyPr/>
        <a:lstStyle/>
        <a:p>
          <a:endParaRPr lang="en-US"/>
        </a:p>
      </dgm:t>
    </dgm:pt>
    <dgm:pt modelId="{EA2E9462-153E-49C3-939F-58435C43A223}">
      <dgm:prSet/>
      <dgm:spPr/>
      <dgm:t>
        <a:bodyPr/>
        <a:lstStyle/>
        <a:p>
          <a:r>
            <a:rPr lang="en-US" dirty="0"/>
            <a:t>Era 3: Fault-Tolerant (2028+)</a:t>
          </a:r>
        </a:p>
      </dgm:t>
    </dgm:pt>
    <dgm:pt modelId="{28984A0E-4671-4ECE-B087-E81616EB6853}" type="parTrans" cxnId="{88D0A5A4-EE08-436C-A380-8E326650830D}">
      <dgm:prSet/>
      <dgm:spPr/>
      <dgm:t>
        <a:bodyPr/>
        <a:lstStyle/>
        <a:p>
          <a:endParaRPr lang="en-US"/>
        </a:p>
      </dgm:t>
    </dgm:pt>
    <dgm:pt modelId="{0A996F40-2719-4E34-BFA1-321927E1F622}" type="sibTrans" cxnId="{88D0A5A4-EE08-436C-A380-8E326650830D}">
      <dgm:prSet/>
      <dgm:spPr/>
      <dgm:t>
        <a:bodyPr/>
        <a:lstStyle/>
        <a:p>
          <a:endParaRPr lang="en-US"/>
        </a:p>
      </dgm:t>
    </dgm:pt>
    <dgm:pt modelId="{F33B2588-D56D-486D-918D-623A9F83698E}">
      <dgm:prSet/>
      <dgm:spPr/>
      <dgm:t>
        <a:bodyPr/>
        <a:lstStyle/>
        <a:p>
          <a:r>
            <a:rPr lang="en-US" dirty="0"/>
            <a:t>5-8x fewer physical qubits via efficient codes</a:t>
          </a:r>
        </a:p>
      </dgm:t>
    </dgm:pt>
    <dgm:pt modelId="{92D223A0-EE4E-4A76-AE19-BA2B1C6DA1E6}" type="parTrans" cxnId="{A4836B9C-74C0-41F7-AE77-4D7DD06529A5}">
      <dgm:prSet/>
      <dgm:spPr/>
      <dgm:t>
        <a:bodyPr/>
        <a:lstStyle/>
        <a:p>
          <a:endParaRPr lang="en-US"/>
        </a:p>
      </dgm:t>
    </dgm:pt>
    <dgm:pt modelId="{25495AB5-EDD2-4319-BFE1-2281C30864CE}" type="sibTrans" cxnId="{A4836B9C-74C0-41F7-AE77-4D7DD06529A5}">
      <dgm:prSet/>
      <dgm:spPr/>
      <dgm:t>
        <a:bodyPr/>
        <a:lstStyle/>
        <a:p>
          <a:endParaRPr lang="en-US"/>
        </a:p>
      </dgm:t>
    </dgm:pt>
    <dgm:pt modelId="{6E23D3B9-8871-4C57-BF1B-D9460E3AE13A}">
      <dgm:prSet/>
      <dgm:spPr/>
      <dgm:t>
        <a:bodyPr/>
        <a:lstStyle/>
        <a:p>
          <a:r>
            <a:rPr lang="en-US"/>
            <a:t>Winner: Who bridges all three eras first.</a:t>
          </a:r>
        </a:p>
      </dgm:t>
    </dgm:pt>
    <dgm:pt modelId="{EA7087B2-A259-4CE3-9DF4-FB3B07A38FF2}" type="parTrans" cxnId="{0D5F9488-BEB6-4886-A957-506CB61BF953}">
      <dgm:prSet/>
      <dgm:spPr/>
      <dgm:t>
        <a:bodyPr/>
        <a:lstStyle/>
        <a:p>
          <a:endParaRPr lang="en-US"/>
        </a:p>
      </dgm:t>
    </dgm:pt>
    <dgm:pt modelId="{4B745A1C-329B-4868-930B-15CD358CCEDE}" type="sibTrans" cxnId="{0D5F9488-BEB6-4886-A957-506CB61BF953}">
      <dgm:prSet/>
      <dgm:spPr/>
      <dgm:t>
        <a:bodyPr/>
        <a:lstStyle/>
        <a:p>
          <a:endParaRPr lang="en-US"/>
        </a:p>
      </dgm:t>
    </dgm:pt>
    <dgm:pt modelId="{DB0CB536-A6A5-4A09-AA0F-2A334C38EC8F}">
      <dgm:prSet/>
      <dgm:spPr/>
      <dgm:t>
        <a:bodyPr/>
        <a:lstStyle/>
        <a:p>
          <a:r>
            <a:rPr lang="en-US" dirty="0" err="1"/>
            <a:t>IonQ's</a:t>
          </a:r>
          <a:r>
            <a:rPr lang="en-US" dirty="0"/>
            <a:t> architecture ensures we arrive first.</a:t>
          </a:r>
        </a:p>
      </dgm:t>
    </dgm:pt>
    <dgm:pt modelId="{61F4706A-A516-46A7-AD54-CE9F15E6ED0C}" type="parTrans" cxnId="{A31D3002-3CB3-4A70-BD63-E05BC9C4455B}">
      <dgm:prSet/>
      <dgm:spPr/>
      <dgm:t>
        <a:bodyPr/>
        <a:lstStyle/>
        <a:p>
          <a:endParaRPr lang="en-US"/>
        </a:p>
      </dgm:t>
    </dgm:pt>
    <dgm:pt modelId="{4B015772-2A57-471F-8B7D-A707E237F747}" type="sibTrans" cxnId="{A31D3002-3CB3-4A70-BD63-E05BC9C4455B}">
      <dgm:prSet/>
      <dgm:spPr/>
      <dgm:t>
        <a:bodyPr/>
        <a:lstStyle/>
        <a:p>
          <a:endParaRPr lang="en-US"/>
        </a:p>
      </dgm:t>
    </dgm:pt>
    <dgm:pt modelId="{369C2C05-7291-B34F-9C81-3910F9726384}" type="pres">
      <dgm:prSet presAssocID="{62990960-6DC9-41BD-A62E-F48FA5A9088B}" presName="linear" presStyleCnt="0">
        <dgm:presLayoutVars>
          <dgm:animLvl val="lvl"/>
          <dgm:resizeHandles val="exact"/>
        </dgm:presLayoutVars>
      </dgm:prSet>
      <dgm:spPr/>
    </dgm:pt>
    <dgm:pt modelId="{10C72005-BD2E-0441-9DF8-5DB481E25F5C}" type="pres">
      <dgm:prSet presAssocID="{C9C3A65B-785E-4936-8AE4-0FDA8F366AB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6BF1363-136F-AB4F-9561-69A26A481B5A}" type="pres">
      <dgm:prSet presAssocID="{C9C3A65B-785E-4936-8AE4-0FDA8F366AB0}" presName="childText" presStyleLbl="revTx" presStyleIdx="0" presStyleCnt="4">
        <dgm:presLayoutVars>
          <dgm:bulletEnabled val="1"/>
        </dgm:presLayoutVars>
      </dgm:prSet>
      <dgm:spPr/>
    </dgm:pt>
    <dgm:pt modelId="{5269C636-FDD3-4A4C-90B5-714EBC8FBA56}" type="pres">
      <dgm:prSet presAssocID="{697F6D52-CE43-449D-9200-522E933137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1CDFF5C-0B45-9543-AE2D-7C06C19687C6}" type="pres">
      <dgm:prSet presAssocID="{697F6D52-CE43-449D-9200-522E933137C3}" presName="childText" presStyleLbl="revTx" presStyleIdx="1" presStyleCnt="4">
        <dgm:presLayoutVars>
          <dgm:bulletEnabled val="1"/>
        </dgm:presLayoutVars>
      </dgm:prSet>
      <dgm:spPr/>
    </dgm:pt>
    <dgm:pt modelId="{4CC4355A-AE82-604D-949E-F1DBF43B3328}" type="pres">
      <dgm:prSet presAssocID="{EA2E9462-153E-49C3-939F-58435C43A2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E047E46-AEF6-0747-BF28-929E55B72BEC}" type="pres">
      <dgm:prSet presAssocID="{EA2E9462-153E-49C3-939F-58435C43A223}" presName="childText" presStyleLbl="revTx" presStyleIdx="2" presStyleCnt="4">
        <dgm:presLayoutVars>
          <dgm:bulletEnabled val="1"/>
        </dgm:presLayoutVars>
      </dgm:prSet>
      <dgm:spPr/>
    </dgm:pt>
    <dgm:pt modelId="{0F8F3AD5-C2D3-D24D-8643-5301256B8263}" type="pres">
      <dgm:prSet presAssocID="{6E23D3B9-8871-4C57-BF1B-D9460E3AE13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4832E17-826F-7545-BD15-47529594DCDF}" type="pres">
      <dgm:prSet presAssocID="{6E23D3B9-8871-4C57-BF1B-D9460E3AE13A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A31D3002-3CB3-4A70-BD63-E05BC9C4455B}" srcId="{6E23D3B9-8871-4C57-BF1B-D9460E3AE13A}" destId="{DB0CB536-A6A5-4A09-AA0F-2A334C38EC8F}" srcOrd="0" destOrd="0" parTransId="{61F4706A-A516-46A7-AD54-CE9F15E6ED0C}" sibTransId="{4B015772-2A57-471F-8B7D-A707E237F747}"/>
    <dgm:cxn modelId="{B8E29E0A-5860-F248-A53E-9B25BF36E25A}" type="presOf" srcId="{EA2E9462-153E-49C3-939F-58435C43A223}" destId="{4CC4355A-AE82-604D-949E-F1DBF43B3328}" srcOrd="0" destOrd="0" presId="urn:microsoft.com/office/officeart/2005/8/layout/vList2"/>
    <dgm:cxn modelId="{8111B20A-AB0F-A947-B29B-92C68DE63302}" type="presOf" srcId="{697F6D52-CE43-449D-9200-522E933137C3}" destId="{5269C636-FDD3-4A4C-90B5-714EBC8FBA56}" srcOrd="0" destOrd="0" presId="urn:microsoft.com/office/officeart/2005/8/layout/vList2"/>
    <dgm:cxn modelId="{9049E214-F3CB-444E-AB52-E1A63F9F2C8B}" srcId="{62990960-6DC9-41BD-A62E-F48FA5A9088B}" destId="{697F6D52-CE43-449D-9200-522E933137C3}" srcOrd="1" destOrd="0" parTransId="{6297F878-5895-4D9D-9DBA-127232064954}" sibTransId="{8BD8CBEB-86DE-4059-90F3-46DEEC4FC216}"/>
    <dgm:cxn modelId="{DABC673E-C6C9-804F-A532-E81212E02B35}" type="presOf" srcId="{C9C3A65B-785E-4936-8AE4-0FDA8F366AB0}" destId="{10C72005-BD2E-0441-9DF8-5DB481E25F5C}" srcOrd="0" destOrd="0" presId="urn:microsoft.com/office/officeart/2005/8/layout/vList2"/>
    <dgm:cxn modelId="{3D3B9C51-D974-5F4F-AF17-39E302235A15}" type="presOf" srcId="{6E23D3B9-8871-4C57-BF1B-D9460E3AE13A}" destId="{0F8F3AD5-C2D3-D24D-8643-5301256B8263}" srcOrd="0" destOrd="0" presId="urn:microsoft.com/office/officeart/2005/8/layout/vList2"/>
    <dgm:cxn modelId="{CEAF3354-8F23-5942-8BC3-87673A4F5B9E}" type="presOf" srcId="{4B250C0A-9556-4C89-A896-28D57B7CCE00}" destId="{E1CDFF5C-0B45-9543-AE2D-7C06C19687C6}" srcOrd="0" destOrd="0" presId="urn:microsoft.com/office/officeart/2005/8/layout/vList2"/>
    <dgm:cxn modelId="{E3264B67-32EF-46AB-81A4-F7C57E40641D}" srcId="{C9C3A65B-785E-4936-8AE4-0FDA8F366AB0}" destId="{D6691EC7-9FA4-4C75-AAB9-BCDFE4E5BA60}" srcOrd="0" destOrd="0" parTransId="{4AC27D1F-DBF1-41CB-9076-04103F3AFB83}" sibTransId="{B238C17A-A253-426C-B30D-14814E610D86}"/>
    <dgm:cxn modelId="{45BD8876-B2B9-0F42-A2CD-4EC5AA3A75F6}" type="presOf" srcId="{62990960-6DC9-41BD-A62E-F48FA5A9088B}" destId="{369C2C05-7291-B34F-9C81-3910F9726384}" srcOrd="0" destOrd="0" presId="urn:microsoft.com/office/officeart/2005/8/layout/vList2"/>
    <dgm:cxn modelId="{0D5F9488-BEB6-4886-A957-506CB61BF953}" srcId="{62990960-6DC9-41BD-A62E-F48FA5A9088B}" destId="{6E23D3B9-8871-4C57-BF1B-D9460E3AE13A}" srcOrd="3" destOrd="0" parTransId="{EA7087B2-A259-4CE3-9DF4-FB3B07A38FF2}" sibTransId="{4B745A1C-329B-4868-930B-15CD358CCEDE}"/>
    <dgm:cxn modelId="{A4836B9C-74C0-41F7-AE77-4D7DD06529A5}" srcId="{EA2E9462-153E-49C3-939F-58435C43A223}" destId="{F33B2588-D56D-486D-918D-623A9F83698E}" srcOrd="0" destOrd="0" parTransId="{92D223A0-EE4E-4A76-AE19-BA2B1C6DA1E6}" sibTransId="{25495AB5-EDD2-4319-BFE1-2281C30864CE}"/>
    <dgm:cxn modelId="{88D0A5A4-EE08-436C-A380-8E326650830D}" srcId="{62990960-6DC9-41BD-A62E-F48FA5A9088B}" destId="{EA2E9462-153E-49C3-939F-58435C43A223}" srcOrd="2" destOrd="0" parTransId="{28984A0E-4671-4ECE-B087-E81616EB6853}" sibTransId="{0A996F40-2719-4E34-BFA1-321927E1F622}"/>
    <dgm:cxn modelId="{59D381A5-6931-914C-9D8C-4E5F9277ECDA}" type="presOf" srcId="{F33B2588-D56D-486D-918D-623A9F83698E}" destId="{1E047E46-AEF6-0747-BF28-929E55B72BEC}" srcOrd="0" destOrd="0" presId="urn:microsoft.com/office/officeart/2005/8/layout/vList2"/>
    <dgm:cxn modelId="{330489B4-25D4-BC46-AD6A-24AD478AB438}" type="presOf" srcId="{D6691EC7-9FA4-4C75-AAB9-BCDFE4E5BA60}" destId="{16BF1363-136F-AB4F-9561-69A26A481B5A}" srcOrd="0" destOrd="0" presId="urn:microsoft.com/office/officeart/2005/8/layout/vList2"/>
    <dgm:cxn modelId="{7A238ABA-14EE-4A28-A1EB-3FE779C21FD9}" srcId="{62990960-6DC9-41BD-A62E-F48FA5A9088B}" destId="{C9C3A65B-785E-4936-8AE4-0FDA8F366AB0}" srcOrd="0" destOrd="0" parTransId="{90832458-161D-4D3F-A7F5-4020D45DB193}" sibTransId="{A2280F49-8D09-429D-BEA2-A2395EB19938}"/>
    <dgm:cxn modelId="{91B7D5D1-9F6F-5347-B963-71A4FAAD3BAC}" type="presOf" srcId="{DB0CB536-A6A5-4A09-AA0F-2A334C38EC8F}" destId="{E4832E17-826F-7545-BD15-47529594DCDF}" srcOrd="0" destOrd="0" presId="urn:microsoft.com/office/officeart/2005/8/layout/vList2"/>
    <dgm:cxn modelId="{59A5D3E5-B43D-4F22-9AA5-42FB7F20DF1D}" srcId="{697F6D52-CE43-449D-9200-522E933137C3}" destId="{4B250C0A-9556-4C89-A896-28D57B7CCE00}" srcOrd="0" destOrd="0" parTransId="{7D6BF3E8-D055-4630-B35D-28BD00069A24}" sibTransId="{6D35CD72-95A8-4A7D-A604-12BDC9DD2DC3}"/>
    <dgm:cxn modelId="{7D26AF75-8574-9648-BAEC-6B1C75C17464}" type="presParOf" srcId="{369C2C05-7291-B34F-9C81-3910F9726384}" destId="{10C72005-BD2E-0441-9DF8-5DB481E25F5C}" srcOrd="0" destOrd="0" presId="urn:microsoft.com/office/officeart/2005/8/layout/vList2"/>
    <dgm:cxn modelId="{CC78745F-D034-EE43-99E4-A5D7E077A059}" type="presParOf" srcId="{369C2C05-7291-B34F-9C81-3910F9726384}" destId="{16BF1363-136F-AB4F-9561-69A26A481B5A}" srcOrd="1" destOrd="0" presId="urn:microsoft.com/office/officeart/2005/8/layout/vList2"/>
    <dgm:cxn modelId="{569A6BB5-C32D-BA4A-8920-D43A4183A4B6}" type="presParOf" srcId="{369C2C05-7291-B34F-9C81-3910F9726384}" destId="{5269C636-FDD3-4A4C-90B5-714EBC8FBA56}" srcOrd="2" destOrd="0" presId="urn:microsoft.com/office/officeart/2005/8/layout/vList2"/>
    <dgm:cxn modelId="{7D61E251-1583-1347-A69B-97041DC9BB4C}" type="presParOf" srcId="{369C2C05-7291-B34F-9C81-3910F9726384}" destId="{E1CDFF5C-0B45-9543-AE2D-7C06C19687C6}" srcOrd="3" destOrd="0" presId="urn:microsoft.com/office/officeart/2005/8/layout/vList2"/>
    <dgm:cxn modelId="{503D91FB-CFFD-EE44-AF0C-93965EEE58F3}" type="presParOf" srcId="{369C2C05-7291-B34F-9C81-3910F9726384}" destId="{4CC4355A-AE82-604D-949E-F1DBF43B3328}" srcOrd="4" destOrd="0" presId="urn:microsoft.com/office/officeart/2005/8/layout/vList2"/>
    <dgm:cxn modelId="{129A4A39-829C-5B4C-8828-92055622EA39}" type="presParOf" srcId="{369C2C05-7291-B34F-9C81-3910F9726384}" destId="{1E047E46-AEF6-0747-BF28-929E55B72BEC}" srcOrd="5" destOrd="0" presId="urn:microsoft.com/office/officeart/2005/8/layout/vList2"/>
    <dgm:cxn modelId="{07D284DE-5D0B-7640-BBBC-C41EB16DA189}" type="presParOf" srcId="{369C2C05-7291-B34F-9C81-3910F9726384}" destId="{0F8F3AD5-C2D3-D24D-8643-5301256B8263}" srcOrd="6" destOrd="0" presId="urn:microsoft.com/office/officeart/2005/8/layout/vList2"/>
    <dgm:cxn modelId="{3687B9C9-0D91-0142-8D5C-95F1FDC8588D}" type="presParOf" srcId="{369C2C05-7291-B34F-9C81-3910F9726384}" destId="{E4832E17-826F-7545-BD15-47529594DCD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DC7D85-5A73-448B-B117-5A6F925F646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9C3F199-4D24-4A7A-AA3B-5DD63490ED18}">
      <dgm:prSet/>
      <dgm:spPr/>
      <dgm:t>
        <a:bodyPr/>
        <a:lstStyle/>
        <a:p>
          <a:r>
            <a:rPr lang="en-US"/>
            <a:t>Demo 1: Hardware - 2.1x shallower</a:t>
          </a:r>
        </a:p>
      </dgm:t>
    </dgm:pt>
    <dgm:pt modelId="{00A92BEF-9EE5-450C-B03E-2CE7EA823922}" type="parTrans" cxnId="{74FF8A88-F627-44F1-8936-02B8CC0F125B}">
      <dgm:prSet/>
      <dgm:spPr/>
      <dgm:t>
        <a:bodyPr/>
        <a:lstStyle/>
        <a:p>
          <a:endParaRPr lang="en-US"/>
        </a:p>
      </dgm:t>
    </dgm:pt>
    <dgm:pt modelId="{017489E9-B28A-41E9-ACA3-A2F917C6BBB0}" type="sibTrans" cxnId="{74FF8A88-F627-44F1-8936-02B8CC0F125B}">
      <dgm:prSet/>
      <dgm:spPr/>
      <dgm:t>
        <a:bodyPr/>
        <a:lstStyle/>
        <a:p>
          <a:endParaRPr lang="en-US"/>
        </a:p>
      </dgm:t>
    </dgm:pt>
    <dgm:pt modelId="{24937A8D-DEBC-4CF2-AD7A-C4C70C5CBBD4}">
      <dgm:prSet/>
      <dgm:spPr/>
      <dgm:t>
        <a:bodyPr/>
        <a:lstStyle/>
        <a:p>
          <a:r>
            <a:rPr lang="en-US"/>
            <a:t>Demo 2: Finance - 1.2x depth, zero SWAPs</a:t>
          </a:r>
        </a:p>
      </dgm:t>
    </dgm:pt>
    <dgm:pt modelId="{FB7EF5A1-1B15-4FA8-97EF-E72A909FBDD8}" type="parTrans" cxnId="{32545280-A721-451A-9282-2D5117E09261}">
      <dgm:prSet/>
      <dgm:spPr/>
      <dgm:t>
        <a:bodyPr/>
        <a:lstStyle/>
        <a:p>
          <a:endParaRPr lang="en-US"/>
        </a:p>
      </dgm:t>
    </dgm:pt>
    <dgm:pt modelId="{3E594B17-C909-47C6-99C8-21D8E0D1C820}" type="sibTrans" cxnId="{32545280-A721-451A-9282-2D5117E09261}">
      <dgm:prSet/>
      <dgm:spPr/>
      <dgm:t>
        <a:bodyPr/>
        <a:lstStyle/>
        <a:p>
          <a:endParaRPr lang="en-US"/>
        </a:p>
      </dgm:t>
    </dgm:pt>
    <dgm:pt modelId="{436CFE14-6793-400C-8940-CF788B776F73}">
      <dgm:prSet/>
      <dgm:spPr/>
      <dgm:t>
        <a:bodyPr/>
        <a:lstStyle/>
        <a:p>
          <a:r>
            <a:rPr lang="en-US"/>
            <a:t>Demo 3: Chemistry - 4.5x shallower, 99.9% fidelity</a:t>
          </a:r>
        </a:p>
      </dgm:t>
    </dgm:pt>
    <dgm:pt modelId="{3CE95BAE-6A37-45B5-AC63-4D9F17AA096D}" type="parTrans" cxnId="{06669B68-06C1-4D54-AD06-ACBE6BCB2B9F}">
      <dgm:prSet/>
      <dgm:spPr/>
      <dgm:t>
        <a:bodyPr/>
        <a:lstStyle/>
        <a:p>
          <a:endParaRPr lang="en-US"/>
        </a:p>
      </dgm:t>
    </dgm:pt>
    <dgm:pt modelId="{E141943A-7271-4740-A20A-087EC6A6FFCF}" type="sibTrans" cxnId="{06669B68-06C1-4D54-AD06-ACBE6BCB2B9F}">
      <dgm:prSet/>
      <dgm:spPr/>
      <dgm:t>
        <a:bodyPr/>
        <a:lstStyle/>
        <a:p>
          <a:endParaRPr lang="en-US"/>
        </a:p>
      </dgm:t>
    </dgm:pt>
    <dgm:pt modelId="{65AA9F10-4456-48C7-9932-4B7E718C1390}">
      <dgm:prSet/>
      <dgm:spPr/>
      <dgm:t>
        <a:bodyPr/>
        <a:lstStyle/>
        <a:p>
          <a:r>
            <a:rPr lang="en-US"/>
            <a:t>Demo 4: Error Mitigation - 15% → 92% success</a:t>
          </a:r>
        </a:p>
      </dgm:t>
    </dgm:pt>
    <dgm:pt modelId="{BA090910-2697-4789-B182-FDC05BD1B7B3}" type="parTrans" cxnId="{48C7B5E8-453A-46C2-937B-7B478D105FCF}">
      <dgm:prSet/>
      <dgm:spPr/>
      <dgm:t>
        <a:bodyPr/>
        <a:lstStyle/>
        <a:p>
          <a:endParaRPr lang="en-US"/>
        </a:p>
      </dgm:t>
    </dgm:pt>
    <dgm:pt modelId="{0777A682-0E5A-428B-98E3-CC9D2068038A}" type="sibTrans" cxnId="{48C7B5E8-453A-46C2-937B-7B478D105FCF}">
      <dgm:prSet/>
      <dgm:spPr/>
      <dgm:t>
        <a:bodyPr/>
        <a:lstStyle/>
        <a:p>
          <a:endParaRPr lang="en-US"/>
        </a:p>
      </dgm:t>
    </dgm:pt>
    <dgm:pt modelId="{87E2E47E-B6C6-4B72-B9FB-CDCD19738995}">
      <dgm:prSet/>
      <dgm:spPr/>
      <dgm:t>
        <a:bodyPr/>
        <a:lstStyle/>
        <a:p>
          <a:r>
            <a:rPr lang="en-US"/>
            <a:t>Demo 5: Compilation - 75% gate reduction</a:t>
          </a:r>
        </a:p>
      </dgm:t>
    </dgm:pt>
    <dgm:pt modelId="{91947C79-0E32-456E-8C5A-CEBF60320529}" type="parTrans" cxnId="{B24F1714-7081-4A5D-9260-249841265C34}">
      <dgm:prSet/>
      <dgm:spPr/>
      <dgm:t>
        <a:bodyPr/>
        <a:lstStyle/>
        <a:p>
          <a:endParaRPr lang="en-US"/>
        </a:p>
      </dgm:t>
    </dgm:pt>
    <dgm:pt modelId="{7E0A1BA8-49F4-4ECC-94E7-45E495CEFB45}" type="sibTrans" cxnId="{B24F1714-7081-4A5D-9260-249841265C34}">
      <dgm:prSet/>
      <dgm:spPr/>
      <dgm:t>
        <a:bodyPr/>
        <a:lstStyle/>
        <a:p>
          <a:endParaRPr lang="en-US"/>
        </a:p>
      </dgm:t>
    </dgm:pt>
    <dgm:pt modelId="{A3232179-66B2-45E8-90C2-D4358F2CADC5}">
      <dgm:prSet/>
      <dgm:spPr/>
      <dgm:t>
        <a:bodyPr/>
        <a:lstStyle/>
        <a:p>
          <a:r>
            <a:rPr lang="en-US"/>
            <a:t>Demo 6: Optimization - K_20+ vs K_7</a:t>
          </a:r>
        </a:p>
      </dgm:t>
    </dgm:pt>
    <dgm:pt modelId="{E60836EF-9848-4EF7-A5FD-14F9FF789EF3}" type="parTrans" cxnId="{F53C606C-7F70-49E7-99A6-C2DE8B520BCB}">
      <dgm:prSet/>
      <dgm:spPr/>
      <dgm:t>
        <a:bodyPr/>
        <a:lstStyle/>
        <a:p>
          <a:endParaRPr lang="en-US"/>
        </a:p>
      </dgm:t>
    </dgm:pt>
    <dgm:pt modelId="{9CDD5CB6-1A0E-4EC4-8D66-2344AEC1A6DA}" type="sibTrans" cxnId="{F53C606C-7F70-49E7-99A6-C2DE8B520BCB}">
      <dgm:prSet/>
      <dgm:spPr/>
      <dgm:t>
        <a:bodyPr/>
        <a:lstStyle/>
        <a:p>
          <a:endParaRPr lang="en-US"/>
        </a:p>
      </dgm:t>
    </dgm:pt>
    <dgm:pt modelId="{A03E834E-7421-44A7-A1BD-9F3ADB27FAD9}">
      <dgm:prSet/>
      <dgm:spPr/>
      <dgm:t>
        <a:bodyPr/>
        <a:lstStyle/>
        <a:p>
          <a:r>
            <a:rPr lang="en-US"/>
            <a:t>Demo 7: Materials - t=2.0 vs t=0.5</a:t>
          </a:r>
        </a:p>
      </dgm:t>
    </dgm:pt>
    <dgm:pt modelId="{D14D055D-F5C8-4FE1-9037-EAD140C8CED3}" type="parTrans" cxnId="{141D8C6E-E17F-41D5-8497-EB3D7FFD53DA}">
      <dgm:prSet/>
      <dgm:spPr/>
      <dgm:t>
        <a:bodyPr/>
        <a:lstStyle/>
        <a:p>
          <a:endParaRPr lang="en-US"/>
        </a:p>
      </dgm:t>
    </dgm:pt>
    <dgm:pt modelId="{7FAF9D50-4F2A-4840-A3E9-A20EB3EE4DC3}" type="sibTrans" cxnId="{141D8C6E-E17F-41D5-8497-EB3D7FFD53DA}">
      <dgm:prSet/>
      <dgm:spPr/>
      <dgm:t>
        <a:bodyPr/>
        <a:lstStyle/>
        <a:p>
          <a:endParaRPr lang="en-US"/>
        </a:p>
      </dgm:t>
    </dgm:pt>
    <dgm:pt modelId="{5E38CC65-74CE-4022-96C6-64D072222A0F}">
      <dgm:prSet/>
      <dgm:spPr/>
      <dgm:t>
        <a:bodyPr/>
        <a:lstStyle/>
        <a:p>
          <a:r>
            <a:rPr lang="en-US"/>
            <a:t>Demo 8: Error Correction - 13-20 vs 100+ qubits</a:t>
          </a:r>
        </a:p>
      </dgm:t>
    </dgm:pt>
    <dgm:pt modelId="{4EE57BF8-1570-4DC2-BC5F-98AE05254F23}" type="parTrans" cxnId="{9A5C0998-5AE5-4C18-B419-A7E4B48E1B5A}">
      <dgm:prSet/>
      <dgm:spPr/>
      <dgm:t>
        <a:bodyPr/>
        <a:lstStyle/>
        <a:p>
          <a:endParaRPr lang="en-US"/>
        </a:p>
      </dgm:t>
    </dgm:pt>
    <dgm:pt modelId="{2F3C2FF7-5B90-455A-9429-2D95FEB6A866}" type="sibTrans" cxnId="{9A5C0998-5AE5-4C18-B419-A7E4B48E1B5A}">
      <dgm:prSet/>
      <dgm:spPr/>
      <dgm:t>
        <a:bodyPr/>
        <a:lstStyle/>
        <a:p>
          <a:endParaRPr lang="en-US"/>
        </a:p>
      </dgm:t>
    </dgm:pt>
    <dgm:pt modelId="{93686B00-E1EB-4F93-B41B-66C9FBF28BC3}">
      <dgm:prSet/>
      <dgm:spPr/>
      <dgm:t>
        <a:bodyPr/>
        <a:lstStyle/>
        <a:p>
          <a:r>
            <a:rPr lang="en-US"/>
            <a:t>Demo 9: Quantum AI - 50% less training data</a:t>
          </a:r>
        </a:p>
      </dgm:t>
    </dgm:pt>
    <dgm:pt modelId="{4E9F3F27-F799-4336-B95D-D0105465B820}" type="parTrans" cxnId="{9D554A08-252C-46F3-AB9A-1E0BEC6A491E}">
      <dgm:prSet/>
      <dgm:spPr/>
      <dgm:t>
        <a:bodyPr/>
        <a:lstStyle/>
        <a:p>
          <a:endParaRPr lang="en-US"/>
        </a:p>
      </dgm:t>
    </dgm:pt>
    <dgm:pt modelId="{2359F11C-FB43-4384-815C-0E47D54E7987}" type="sibTrans" cxnId="{9D554A08-252C-46F3-AB9A-1E0BEC6A491E}">
      <dgm:prSet/>
      <dgm:spPr/>
      <dgm:t>
        <a:bodyPr/>
        <a:lstStyle/>
        <a:p>
          <a:endParaRPr lang="en-US"/>
        </a:p>
      </dgm:t>
    </dgm:pt>
    <dgm:pt modelId="{96B046F3-FFA0-43E3-8D3B-7A11EB60C628}">
      <dgm:prSet/>
      <dgm:spPr/>
      <dgm:t>
        <a:bodyPr/>
        <a:lstStyle/>
        <a:p>
          <a:r>
            <a:rPr lang="en-US"/>
            <a:t>Demo 10: Logistics - $15M annual ROI</a:t>
          </a:r>
        </a:p>
      </dgm:t>
    </dgm:pt>
    <dgm:pt modelId="{4A5D9DA7-D4FC-467F-A3DA-8F633AD41E44}" type="parTrans" cxnId="{980BF4A3-023A-46A4-AD6D-4BA910D66D1C}">
      <dgm:prSet/>
      <dgm:spPr/>
      <dgm:t>
        <a:bodyPr/>
        <a:lstStyle/>
        <a:p>
          <a:endParaRPr lang="en-US"/>
        </a:p>
      </dgm:t>
    </dgm:pt>
    <dgm:pt modelId="{0DDD8006-2438-43A0-A786-06D5773E9035}" type="sibTrans" cxnId="{980BF4A3-023A-46A4-AD6D-4BA910D66D1C}">
      <dgm:prSet/>
      <dgm:spPr/>
      <dgm:t>
        <a:bodyPr/>
        <a:lstStyle/>
        <a:p>
          <a:endParaRPr lang="en-US"/>
        </a:p>
      </dgm:t>
    </dgm:pt>
    <dgm:pt modelId="{91A0AA37-4221-1646-BA28-D326C4D3BA08}" type="pres">
      <dgm:prSet presAssocID="{8ADC7D85-5A73-448B-B117-5A6F925F6460}" presName="Name0" presStyleCnt="0">
        <dgm:presLayoutVars>
          <dgm:dir/>
          <dgm:resizeHandles val="exact"/>
        </dgm:presLayoutVars>
      </dgm:prSet>
      <dgm:spPr/>
    </dgm:pt>
    <dgm:pt modelId="{3AE32275-7D21-B645-9B8C-7A2691E0327F}" type="pres">
      <dgm:prSet presAssocID="{89C3F199-4D24-4A7A-AA3B-5DD63490ED18}" presName="node" presStyleLbl="node1" presStyleIdx="0" presStyleCnt="10">
        <dgm:presLayoutVars>
          <dgm:bulletEnabled val="1"/>
        </dgm:presLayoutVars>
      </dgm:prSet>
      <dgm:spPr/>
    </dgm:pt>
    <dgm:pt modelId="{8B2E858B-1AE7-6B45-847E-5C873D19151A}" type="pres">
      <dgm:prSet presAssocID="{017489E9-B28A-41E9-ACA3-A2F917C6BBB0}" presName="sibTrans" presStyleLbl="sibTrans1D1" presStyleIdx="0" presStyleCnt="9"/>
      <dgm:spPr/>
    </dgm:pt>
    <dgm:pt modelId="{A093BE11-37B0-884F-9C42-EC3E6618ED96}" type="pres">
      <dgm:prSet presAssocID="{017489E9-B28A-41E9-ACA3-A2F917C6BBB0}" presName="connectorText" presStyleLbl="sibTrans1D1" presStyleIdx="0" presStyleCnt="9"/>
      <dgm:spPr/>
    </dgm:pt>
    <dgm:pt modelId="{FC72E347-D19D-DB41-8DE3-B8383ED27EE8}" type="pres">
      <dgm:prSet presAssocID="{24937A8D-DEBC-4CF2-AD7A-C4C70C5CBBD4}" presName="node" presStyleLbl="node1" presStyleIdx="1" presStyleCnt="10">
        <dgm:presLayoutVars>
          <dgm:bulletEnabled val="1"/>
        </dgm:presLayoutVars>
      </dgm:prSet>
      <dgm:spPr/>
    </dgm:pt>
    <dgm:pt modelId="{B91EA852-DC36-5C4A-BCA7-71927EAE09FC}" type="pres">
      <dgm:prSet presAssocID="{3E594B17-C909-47C6-99C8-21D8E0D1C820}" presName="sibTrans" presStyleLbl="sibTrans1D1" presStyleIdx="1" presStyleCnt="9"/>
      <dgm:spPr/>
    </dgm:pt>
    <dgm:pt modelId="{BB869E24-8546-9046-B422-A6C239298C8A}" type="pres">
      <dgm:prSet presAssocID="{3E594B17-C909-47C6-99C8-21D8E0D1C820}" presName="connectorText" presStyleLbl="sibTrans1D1" presStyleIdx="1" presStyleCnt="9"/>
      <dgm:spPr/>
    </dgm:pt>
    <dgm:pt modelId="{2F92F4E6-2486-3646-8C0C-06DAA1CEC914}" type="pres">
      <dgm:prSet presAssocID="{436CFE14-6793-400C-8940-CF788B776F73}" presName="node" presStyleLbl="node1" presStyleIdx="2" presStyleCnt="10">
        <dgm:presLayoutVars>
          <dgm:bulletEnabled val="1"/>
        </dgm:presLayoutVars>
      </dgm:prSet>
      <dgm:spPr/>
    </dgm:pt>
    <dgm:pt modelId="{57333E91-130B-D143-A3AA-8F4B8575AF4F}" type="pres">
      <dgm:prSet presAssocID="{E141943A-7271-4740-A20A-087EC6A6FFCF}" presName="sibTrans" presStyleLbl="sibTrans1D1" presStyleIdx="2" presStyleCnt="9"/>
      <dgm:spPr/>
    </dgm:pt>
    <dgm:pt modelId="{1709C4DC-1873-F94D-A194-F06CF49AD1CD}" type="pres">
      <dgm:prSet presAssocID="{E141943A-7271-4740-A20A-087EC6A6FFCF}" presName="connectorText" presStyleLbl="sibTrans1D1" presStyleIdx="2" presStyleCnt="9"/>
      <dgm:spPr/>
    </dgm:pt>
    <dgm:pt modelId="{D77448AD-C894-C241-84B7-CAAC8A139CE5}" type="pres">
      <dgm:prSet presAssocID="{65AA9F10-4456-48C7-9932-4B7E718C1390}" presName="node" presStyleLbl="node1" presStyleIdx="3" presStyleCnt="10">
        <dgm:presLayoutVars>
          <dgm:bulletEnabled val="1"/>
        </dgm:presLayoutVars>
      </dgm:prSet>
      <dgm:spPr/>
    </dgm:pt>
    <dgm:pt modelId="{46DE2CA2-A2AF-3643-9057-5C1E43DAFEE9}" type="pres">
      <dgm:prSet presAssocID="{0777A682-0E5A-428B-98E3-CC9D2068038A}" presName="sibTrans" presStyleLbl="sibTrans1D1" presStyleIdx="3" presStyleCnt="9"/>
      <dgm:spPr/>
    </dgm:pt>
    <dgm:pt modelId="{0CFA4C65-1282-4149-829B-F31F52800F15}" type="pres">
      <dgm:prSet presAssocID="{0777A682-0E5A-428B-98E3-CC9D2068038A}" presName="connectorText" presStyleLbl="sibTrans1D1" presStyleIdx="3" presStyleCnt="9"/>
      <dgm:spPr/>
    </dgm:pt>
    <dgm:pt modelId="{BB751528-EC9F-E84A-97C0-7FDCA251225B}" type="pres">
      <dgm:prSet presAssocID="{87E2E47E-B6C6-4B72-B9FB-CDCD19738995}" presName="node" presStyleLbl="node1" presStyleIdx="4" presStyleCnt="10">
        <dgm:presLayoutVars>
          <dgm:bulletEnabled val="1"/>
        </dgm:presLayoutVars>
      </dgm:prSet>
      <dgm:spPr/>
    </dgm:pt>
    <dgm:pt modelId="{6A4590D6-D4CB-8842-90F6-667C1AC1A2E7}" type="pres">
      <dgm:prSet presAssocID="{7E0A1BA8-49F4-4ECC-94E7-45E495CEFB45}" presName="sibTrans" presStyleLbl="sibTrans1D1" presStyleIdx="4" presStyleCnt="9"/>
      <dgm:spPr/>
    </dgm:pt>
    <dgm:pt modelId="{28A7065C-79B0-E941-89A7-70AE13D37677}" type="pres">
      <dgm:prSet presAssocID="{7E0A1BA8-49F4-4ECC-94E7-45E495CEFB45}" presName="connectorText" presStyleLbl="sibTrans1D1" presStyleIdx="4" presStyleCnt="9"/>
      <dgm:spPr/>
    </dgm:pt>
    <dgm:pt modelId="{808439EB-7DF5-064F-A5F9-9E8CBFE5B65C}" type="pres">
      <dgm:prSet presAssocID="{A3232179-66B2-45E8-90C2-D4358F2CADC5}" presName="node" presStyleLbl="node1" presStyleIdx="5" presStyleCnt="10">
        <dgm:presLayoutVars>
          <dgm:bulletEnabled val="1"/>
        </dgm:presLayoutVars>
      </dgm:prSet>
      <dgm:spPr/>
    </dgm:pt>
    <dgm:pt modelId="{2862DC6C-265F-A946-B854-00FC8925F7D6}" type="pres">
      <dgm:prSet presAssocID="{9CDD5CB6-1A0E-4EC4-8D66-2344AEC1A6DA}" presName="sibTrans" presStyleLbl="sibTrans1D1" presStyleIdx="5" presStyleCnt="9"/>
      <dgm:spPr/>
    </dgm:pt>
    <dgm:pt modelId="{4722A3F9-2A34-3B4E-9A8D-14755D1CE152}" type="pres">
      <dgm:prSet presAssocID="{9CDD5CB6-1A0E-4EC4-8D66-2344AEC1A6DA}" presName="connectorText" presStyleLbl="sibTrans1D1" presStyleIdx="5" presStyleCnt="9"/>
      <dgm:spPr/>
    </dgm:pt>
    <dgm:pt modelId="{45EDF245-E0A7-E84E-985E-A0F19C87FCCE}" type="pres">
      <dgm:prSet presAssocID="{A03E834E-7421-44A7-A1BD-9F3ADB27FAD9}" presName="node" presStyleLbl="node1" presStyleIdx="6" presStyleCnt="10">
        <dgm:presLayoutVars>
          <dgm:bulletEnabled val="1"/>
        </dgm:presLayoutVars>
      </dgm:prSet>
      <dgm:spPr/>
    </dgm:pt>
    <dgm:pt modelId="{FEF532B5-B96C-F74B-9A50-78E17F051882}" type="pres">
      <dgm:prSet presAssocID="{7FAF9D50-4F2A-4840-A3E9-A20EB3EE4DC3}" presName="sibTrans" presStyleLbl="sibTrans1D1" presStyleIdx="6" presStyleCnt="9"/>
      <dgm:spPr/>
    </dgm:pt>
    <dgm:pt modelId="{E3AA69D1-06AA-C542-B3FB-28E6D1D854B9}" type="pres">
      <dgm:prSet presAssocID="{7FAF9D50-4F2A-4840-A3E9-A20EB3EE4DC3}" presName="connectorText" presStyleLbl="sibTrans1D1" presStyleIdx="6" presStyleCnt="9"/>
      <dgm:spPr/>
    </dgm:pt>
    <dgm:pt modelId="{03399161-1E1C-6549-B44F-1992E88FA817}" type="pres">
      <dgm:prSet presAssocID="{5E38CC65-74CE-4022-96C6-64D072222A0F}" presName="node" presStyleLbl="node1" presStyleIdx="7" presStyleCnt="10">
        <dgm:presLayoutVars>
          <dgm:bulletEnabled val="1"/>
        </dgm:presLayoutVars>
      </dgm:prSet>
      <dgm:spPr/>
    </dgm:pt>
    <dgm:pt modelId="{5FF2ADF8-ACD8-D04F-94A7-AEB9563C32F7}" type="pres">
      <dgm:prSet presAssocID="{2F3C2FF7-5B90-455A-9429-2D95FEB6A866}" presName="sibTrans" presStyleLbl="sibTrans1D1" presStyleIdx="7" presStyleCnt="9"/>
      <dgm:spPr/>
    </dgm:pt>
    <dgm:pt modelId="{3DB9F956-B189-BA40-9AF1-A71227ABA76A}" type="pres">
      <dgm:prSet presAssocID="{2F3C2FF7-5B90-455A-9429-2D95FEB6A866}" presName="connectorText" presStyleLbl="sibTrans1D1" presStyleIdx="7" presStyleCnt="9"/>
      <dgm:spPr/>
    </dgm:pt>
    <dgm:pt modelId="{EF9B6529-6208-1E4F-A485-6F8F6B89C412}" type="pres">
      <dgm:prSet presAssocID="{93686B00-E1EB-4F93-B41B-66C9FBF28BC3}" presName="node" presStyleLbl="node1" presStyleIdx="8" presStyleCnt="10">
        <dgm:presLayoutVars>
          <dgm:bulletEnabled val="1"/>
        </dgm:presLayoutVars>
      </dgm:prSet>
      <dgm:spPr/>
    </dgm:pt>
    <dgm:pt modelId="{E1AD3472-CAD4-0046-AD3A-FD6066267F98}" type="pres">
      <dgm:prSet presAssocID="{2359F11C-FB43-4384-815C-0E47D54E7987}" presName="sibTrans" presStyleLbl="sibTrans1D1" presStyleIdx="8" presStyleCnt="9"/>
      <dgm:spPr/>
    </dgm:pt>
    <dgm:pt modelId="{697D1EFA-6D4B-2F41-91D3-2D1458D51E02}" type="pres">
      <dgm:prSet presAssocID="{2359F11C-FB43-4384-815C-0E47D54E7987}" presName="connectorText" presStyleLbl="sibTrans1D1" presStyleIdx="8" presStyleCnt="9"/>
      <dgm:spPr/>
    </dgm:pt>
    <dgm:pt modelId="{01181A14-BBE5-1946-8415-9243FB890AD8}" type="pres">
      <dgm:prSet presAssocID="{96B046F3-FFA0-43E3-8D3B-7A11EB60C628}" presName="node" presStyleLbl="node1" presStyleIdx="9" presStyleCnt="10">
        <dgm:presLayoutVars>
          <dgm:bulletEnabled val="1"/>
        </dgm:presLayoutVars>
      </dgm:prSet>
      <dgm:spPr/>
    </dgm:pt>
  </dgm:ptLst>
  <dgm:cxnLst>
    <dgm:cxn modelId="{7A054500-E786-1E4B-B363-C7AE606342C8}" type="presOf" srcId="{5E38CC65-74CE-4022-96C6-64D072222A0F}" destId="{03399161-1E1C-6549-B44F-1992E88FA817}" srcOrd="0" destOrd="0" presId="urn:microsoft.com/office/officeart/2016/7/layout/RepeatingBendingProcessNew"/>
    <dgm:cxn modelId="{9B489703-ED56-7B42-95F3-305A82A88CC9}" type="presOf" srcId="{436CFE14-6793-400C-8940-CF788B776F73}" destId="{2F92F4E6-2486-3646-8C0C-06DAA1CEC914}" srcOrd="0" destOrd="0" presId="urn:microsoft.com/office/officeart/2016/7/layout/RepeatingBendingProcessNew"/>
    <dgm:cxn modelId="{9D554A08-252C-46F3-AB9A-1E0BEC6A491E}" srcId="{8ADC7D85-5A73-448B-B117-5A6F925F6460}" destId="{93686B00-E1EB-4F93-B41B-66C9FBF28BC3}" srcOrd="8" destOrd="0" parTransId="{4E9F3F27-F799-4336-B95D-D0105465B820}" sibTransId="{2359F11C-FB43-4384-815C-0E47D54E7987}"/>
    <dgm:cxn modelId="{9416950A-7766-F04A-9A0E-AB884C0B3D01}" type="presOf" srcId="{2359F11C-FB43-4384-815C-0E47D54E7987}" destId="{E1AD3472-CAD4-0046-AD3A-FD6066267F98}" srcOrd="0" destOrd="0" presId="urn:microsoft.com/office/officeart/2016/7/layout/RepeatingBendingProcessNew"/>
    <dgm:cxn modelId="{D299F210-363F-4F4A-89A6-E914C6D3ABDA}" type="presOf" srcId="{2F3C2FF7-5B90-455A-9429-2D95FEB6A866}" destId="{5FF2ADF8-ACD8-D04F-94A7-AEB9563C32F7}" srcOrd="0" destOrd="0" presId="urn:microsoft.com/office/officeart/2016/7/layout/RepeatingBendingProcessNew"/>
    <dgm:cxn modelId="{B24F1714-7081-4A5D-9260-249841265C34}" srcId="{8ADC7D85-5A73-448B-B117-5A6F925F6460}" destId="{87E2E47E-B6C6-4B72-B9FB-CDCD19738995}" srcOrd="4" destOrd="0" parTransId="{91947C79-0E32-456E-8C5A-CEBF60320529}" sibTransId="{7E0A1BA8-49F4-4ECC-94E7-45E495CEFB45}"/>
    <dgm:cxn modelId="{7964A31E-321F-4C47-ABC2-A62CB8F2EE50}" type="presOf" srcId="{89C3F199-4D24-4A7A-AA3B-5DD63490ED18}" destId="{3AE32275-7D21-B645-9B8C-7A2691E0327F}" srcOrd="0" destOrd="0" presId="urn:microsoft.com/office/officeart/2016/7/layout/RepeatingBendingProcessNew"/>
    <dgm:cxn modelId="{66E9151F-C2EA-9544-9B19-CF0AE5C5A65A}" type="presOf" srcId="{96B046F3-FFA0-43E3-8D3B-7A11EB60C628}" destId="{01181A14-BBE5-1946-8415-9243FB890AD8}" srcOrd="0" destOrd="0" presId="urn:microsoft.com/office/officeart/2016/7/layout/RepeatingBendingProcessNew"/>
    <dgm:cxn modelId="{51C30624-EBFB-4E44-B484-C8340F69D0F3}" type="presOf" srcId="{017489E9-B28A-41E9-ACA3-A2F917C6BBB0}" destId="{8B2E858B-1AE7-6B45-847E-5C873D19151A}" srcOrd="0" destOrd="0" presId="urn:microsoft.com/office/officeart/2016/7/layout/RepeatingBendingProcessNew"/>
    <dgm:cxn modelId="{F593EF26-B204-6642-ABA4-C0C822EE36B6}" type="presOf" srcId="{3E594B17-C909-47C6-99C8-21D8E0D1C820}" destId="{BB869E24-8546-9046-B422-A6C239298C8A}" srcOrd="1" destOrd="0" presId="urn:microsoft.com/office/officeart/2016/7/layout/RepeatingBendingProcessNew"/>
    <dgm:cxn modelId="{AD22172F-8266-F041-9D11-BDEA181345CB}" type="presOf" srcId="{017489E9-B28A-41E9-ACA3-A2F917C6BBB0}" destId="{A093BE11-37B0-884F-9C42-EC3E6618ED96}" srcOrd="1" destOrd="0" presId="urn:microsoft.com/office/officeart/2016/7/layout/RepeatingBendingProcessNew"/>
    <dgm:cxn modelId="{D9A5AA35-E24B-0D4F-A7A2-179E5B95A82A}" type="presOf" srcId="{7FAF9D50-4F2A-4840-A3E9-A20EB3EE4DC3}" destId="{FEF532B5-B96C-F74B-9A50-78E17F051882}" srcOrd="0" destOrd="0" presId="urn:microsoft.com/office/officeart/2016/7/layout/RepeatingBendingProcessNew"/>
    <dgm:cxn modelId="{1F7B123F-ACE3-B243-8EC1-EF482EF68E18}" type="presOf" srcId="{7E0A1BA8-49F4-4ECC-94E7-45E495CEFB45}" destId="{6A4590D6-D4CB-8842-90F6-667C1AC1A2E7}" srcOrd="0" destOrd="0" presId="urn:microsoft.com/office/officeart/2016/7/layout/RepeatingBendingProcessNew"/>
    <dgm:cxn modelId="{2B9E9A62-F7A3-4C4C-9178-4F2F6D5B6BFD}" type="presOf" srcId="{8ADC7D85-5A73-448B-B117-5A6F925F6460}" destId="{91A0AA37-4221-1646-BA28-D326C4D3BA08}" srcOrd="0" destOrd="0" presId="urn:microsoft.com/office/officeart/2016/7/layout/RepeatingBendingProcessNew"/>
    <dgm:cxn modelId="{C46CF166-A748-FC4C-8782-2F60B7147C58}" type="presOf" srcId="{87E2E47E-B6C6-4B72-B9FB-CDCD19738995}" destId="{BB751528-EC9F-E84A-97C0-7FDCA251225B}" srcOrd="0" destOrd="0" presId="urn:microsoft.com/office/officeart/2016/7/layout/RepeatingBendingProcessNew"/>
    <dgm:cxn modelId="{06669B68-06C1-4D54-AD06-ACBE6BCB2B9F}" srcId="{8ADC7D85-5A73-448B-B117-5A6F925F6460}" destId="{436CFE14-6793-400C-8940-CF788B776F73}" srcOrd="2" destOrd="0" parTransId="{3CE95BAE-6A37-45B5-AC63-4D9F17AA096D}" sibTransId="{E141943A-7271-4740-A20A-087EC6A6FFCF}"/>
    <dgm:cxn modelId="{F53C606C-7F70-49E7-99A6-C2DE8B520BCB}" srcId="{8ADC7D85-5A73-448B-B117-5A6F925F6460}" destId="{A3232179-66B2-45E8-90C2-D4358F2CADC5}" srcOrd="5" destOrd="0" parTransId="{E60836EF-9848-4EF7-A5FD-14F9FF789EF3}" sibTransId="{9CDD5CB6-1A0E-4EC4-8D66-2344AEC1A6DA}"/>
    <dgm:cxn modelId="{141D8C6E-E17F-41D5-8497-EB3D7FFD53DA}" srcId="{8ADC7D85-5A73-448B-B117-5A6F925F6460}" destId="{A03E834E-7421-44A7-A1BD-9F3ADB27FAD9}" srcOrd="6" destOrd="0" parTransId="{D14D055D-F5C8-4FE1-9037-EAD140C8CED3}" sibTransId="{7FAF9D50-4F2A-4840-A3E9-A20EB3EE4DC3}"/>
    <dgm:cxn modelId="{BFF74A71-45F9-EF44-A454-306F361FBAE1}" type="presOf" srcId="{E141943A-7271-4740-A20A-087EC6A6FFCF}" destId="{1709C4DC-1873-F94D-A194-F06CF49AD1CD}" srcOrd="1" destOrd="0" presId="urn:microsoft.com/office/officeart/2016/7/layout/RepeatingBendingProcessNew"/>
    <dgm:cxn modelId="{2F42157D-5D63-1C40-8B6F-E99CB5156340}" type="presOf" srcId="{65AA9F10-4456-48C7-9932-4B7E718C1390}" destId="{D77448AD-C894-C241-84B7-CAAC8A139CE5}" srcOrd="0" destOrd="0" presId="urn:microsoft.com/office/officeart/2016/7/layout/RepeatingBendingProcessNew"/>
    <dgm:cxn modelId="{32545280-A721-451A-9282-2D5117E09261}" srcId="{8ADC7D85-5A73-448B-B117-5A6F925F6460}" destId="{24937A8D-DEBC-4CF2-AD7A-C4C70C5CBBD4}" srcOrd="1" destOrd="0" parTransId="{FB7EF5A1-1B15-4FA8-97EF-E72A909FBDD8}" sibTransId="{3E594B17-C909-47C6-99C8-21D8E0D1C820}"/>
    <dgm:cxn modelId="{828A4981-5CFE-894A-A5B9-575BDB1D5950}" type="presOf" srcId="{E141943A-7271-4740-A20A-087EC6A6FFCF}" destId="{57333E91-130B-D143-A3AA-8F4B8575AF4F}" srcOrd="0" destOrd="0" presId="urn:microsoft.com/office/officeart/2016/7/layout/RepeatingBendingProcessNew"/>
    <dgm:cxn modelId="{5D9FC485-09BE-3643-B468-9550343721D8}" type="presOf" srcId="{7FAF9D50-4F2A-4840-A3E9-A20EB3EE4DC3}" destId="{E3AA69D1-06AA-C542-B3FB-28E6D1D854B9}" srcOrd="1" destOrd="0" presId="urn:microsoft.com/office/officeart/2016/7/layout/RepeatingBendingProcessNew"/>
    <dgm:cxn modelId="{74FF8A88-F627-44F1-8936-02B8CC0F125B}" srcId="{8ADC7D85-5A73-448B-B117-5A6F925F6460}" destId="{89C3F199-4D24-4A7A-AA3B-5DD63490ED18}" srcOrd="0" destOrd="0" parTransId="{00A92BEF-9EE5-450C-B03E-2CE7EA823922}" sibTransId="{017489E9-B28A-41E9-ACA3-A2F917C6BBB0}"/>
    <dgm:cxn modelId="{5CA61C8D-5FE3-B342-BC88-7B1C9CE56A2E}" type="presOf" srcId="{2F3C2FF7-5B90-455A-9429-2D95FEB6A866}" destId="{3DB9F956-B189-BA40-9AF1-A71227ABA76A}" srcOrd="1" destOrd="0" presId="urn:microsoft.com/office/officeart/2016/7/layout/RepeatingBendingProcessNew"/>
    <dgm:cxn modelId="{8617338E-B608-F545-AC4D-4FEAF621FABD}" type="presOf" srcId="{93686B00-E1EB-4F93-B41B-66C9FBF28BC3}" destId="{EF9B6529-6208-1E4F-A485-6F8F6B89C412}" srcOrd="0" destOrd="0" presId="urn:microsoft.com/office/officeart/2016/7/layout/RepeatingBendingProcessNew"/>
    <dgm:cxn modelId="{9A5C0998-5AE5-4C18-B419-A7E4B48E1B5A}" srcId="{8ADC7D85-5A73-448B-B117-5A6F925F6460}" destId="{5E38CC65-74CE-4022-96C6-64D072222A0F}" srcOrd="7" destOrd="0" parTransId="{4EE57BF8-1570-4DC2-BC5F-98AE05254F23}" sibTransId="{2F3C2FF7-5B90-455A-9429-2D95FEB6A866}"/>
    <dgm:cxn modelId="{980BF4A3-023A-46A4-AD6D-4BA910D66D1C}" srcId="{8ADC7D85-5A73-448B-B117-5A6F925F6460}" destId="{96B046F3-FFA0-43E3-8D3B-7A11EB60C628}" srcOrd="9" destOrd="0" parTransId="{4A5D9DA7-D4FC-467F-A3DA-8F633AD41E44}" sibTransId="{0DDD8006-2438-43A0-A786-06D5773E9035}"/>
    <dgm:cxn modelId="{12C1B9A7-8F84-CB4A-87BD-8FB5338D8532}" type="presOf" srcId="{3E594B17-C909-47C6-99C8-21D8E0D1C820}" destId="{B91EA852-DC36-5C4A-BCA7-71927EAE09FC}" srcOrd="0" destOrd="0" presId="urn:microsoft.com/office/officeart/2016/7/layout/RepeatingBendingProcessNew"/>
    <dgm:cxn modelId="{63A3E5B2-37BC-6740-9CA9-314A11C3B082}" type="presOf" srcId="{A03E834E-7421-44A7-A1BD-9F3ADB27FAD9}" destId="{45EDF245-E0A7-E84E-985E-A0F19C87FCCE}" srcOrd="0" destOrd="0" presId="urn:microsoft.com/office/officeart/2016/7/layout/RepeatingBendingProcessNew"/>
    <dgm:cxn modelId="{18D7B8D2-A119-D640-8716-AB1BCAF50817}" type="presOf" srcId="{0777A682-0E5A-428B-98E3-CC9D2068038A}" destId="{0CFA4C65-1282-4149-829B-F31F52800F15}" srcOrd="1" destOrd="0" presId="urn:microsoft.com/office/officeart/2016/7/layout/RepeatingBendingProcessNew"/>
    <dgm:cxn modelId="{A793F3D8-5BF7-3F43-96CD-3E9DCDE9C2D5}" type="presOf" srcId="{2359F11C-FB43-4384-815C-0E47D54E7987}" destId="{697D1EFA-6D4B-2F41-91D3-2D1458D51E02}" srcOrd="1" destOrd="0" presId="urn:microsoft.com/office/officeart/2016/7/layout/RepeatingBendingProcessNew"/>
    <dgm:cxn modelId="{3FC202DB-3AEC-5A48-A03C-9A5D44438C07}" type="presOf" srcId="{9CDD5CB6-1A0E-4EC4-8D66-2344AEC1A6DA}" destId="{4722A3F9-2A34-3B4E-9A8D-14755D1CE152}" srcOrd="1" destOrd="0" presId="urn:microsoft.com/office/officeart/2016/7/layout/RepeatingBendingProcessNew"/>
    <dgm:cxn modelId="{5608DDDB-EBFB-9947-A50D-CFBFC5D44D94}" type="presOf" srcId="{24937A8D-DEBC-4CF2-AD7A-C4C70C5CBBD4}" destId="{FC72E347-D19D-DB41-8DE3-B8383ED27EE8}" srcOrd="0" destOrd="0" presId="urn:microsoft.com/office/officeart/2016/7/layout/RepeatingBendingProcessNew"/>
    <dgm:cxn modelId="{344C70DC-FBF2-E147-9AF5-5D2D60CF12C3}" type="presOf" srcId="{0777A682-0E5A-428B-98E3-CC9D2068038A}" destId="{46DE2CA2-A2AF-3643-9057-5C1E43DAFEE9}" srcOrd="0" destOrd="0" presId="urn:microsoft.com/office/officeart/2016/7/layout/RepeatingBendingProcessNew"/>
    <dgm:cxn modelId="{EE2233E2-7476-7C48-AEDE-D758DD89CA1E}" type="presOf" srcId="{9CDD5CB6-1A0E-4EC4-8D66-2344AEC1A6DA}" destId="{2862DC6C-265F-A946-B854-00FC8925F7D6}" srcOrd="0" destOrd="0" presId="urn:microsoft.com/office/officeart/2016/7/layout/RepeatingBendingProcessNew"/>
    <dgm:cxn modelId="{C12575E6-A32A-8943-9FF0-114351BBCEB9}" type="presOf" srcId="{A3232179-66B2-45E8-90C2-D4358F2CADC5}" destId="{808439EB-7DF5-064F-A5F9-9E8CBFE5B65C}" srcOrd="0" destOrd="0" presId="urn:microsoft.com/office/officeart/2016/7/layout/RepeatingBendingProcessNew"/>
    <dgm:cxn modelId="{48C7B5E8-453A-46C2-937B-7B478D105FCF}" srcId="{8ADC7D85-5A73-448B-B117-5A6F925F6460}" destId="{65AA9F10-4456-48C7-9932-4B7E718C1390}" srcOrd="3" destOrd="0" parTransId="{BA090910-2697-4789-B182-FDC05BD1B7B3}" sibTransId="{0777A682-0E5A-428B-98E3-CC9D2068038A}"/>
    <dgm:cxn modelId="{054CEEEA-4BE2-0B45-976D-CAA4AFF60997}" type="presOf" srcId="{7E0A1BA8-49F4-4ECC-94E7-45E495CEFB45}" destId="{28A7065C-79B0-E941-89A7-70AE13D37677}" srcOrd="1" destOrd="0" presId="urn:microsoft.com/office/officeart/2016/7/layout/RepeatingBendingProcessNew"/>
    <dgm:cxn modelId="{AE187A95-C752-9F4F-80EF-D701505BD846}" type="presParOf" srcId="{91A0AA37-4221-1646-BA28-D326C4D3BA08}" destId="{3AE32275-7D21-B645-9B8C-7A2691E0327F}" srcOrd="0" destOrd="0" presId="urn:microsoft.com/office/officeart/2016/7/layout/RepeatingBendingProcessNew"/>
    <dgm:cxn modelId="{EDE702A5-9010-AF43-BF84-A55A2DA621B4}" type="presParOf" srcId="{91A0AA37-4221-1646-BA28-D326C4D3BA08}" destId="{8B2E858B-1AE7-6B45-847E-5C873D19151A}" srcOrd="1" destOrd="0" presId="urn:microsoft.com/office/officeart/2016/7/layout/RepeatingBendingProcessNew"/>
    <dgm:cxn modelId="{637C6ACE-6869-BB44-B421-806720CCB6D0}" type="presParOf" srcId="{8B2E858B-1AE7-6B45-847E-5C873D19151A}" destId="{A093BE11-37B0-884F-9C42-EC3E6618ED96}" srcOrd="0" destOrd="0" presId="urn:microsoft.com/office/officeart/2016/7/layout/RepeatingBendingProcessNew"/>
    <dgm:cxn modelId="{A3FD1005-1862-5545-9D30-F2D894427076}" type="presParOf" srcId="{91A0AA37-4221-1646-BA28-D326C4D3BA08}" destId="{FC72E347-D19D-DB41-8DE3-B8383ED27EE8}" srcOrd="2" destOrd="0" presId="urn:microsoft.com/office/officeart/2016/7/layout/RepeatingBendingProcessNew"/>
    <dgm:cxn modelId="{6C84FEF3-E3C3-6D4C-8834-4FA3B2C08E53}" type="presParOf" srcId="{91A0AA37-4221-1646-BA28-D326C4D3BA08}" destId="{B91EA852-DC36-5C4A-BCA7-71927EAE09FC}" srcOrd="3" destOrd="0" presId="urn:microsoft.com/office/officeart/2016/7/layout/RepeatingBendingProcessNew"/>
    <dgm:cxn modelId="{25DC8E9E-CF06-C048-8B0F-9DDC24D0BB49}" type="presParOf" srcId="{B91EA852-DC36-5C4A-BCA7-71927EAE09FC}" destId="{BB869E24-8546-9046-B422-A6C239298C8A}" srcOrd="0" destOrd="0" presId="urn:microsoft.com/office/officeart/2016/7/layout/RepeatingBendingProcessNew"/>
    <dgm:cxn modelId="{B23BE798-02F1-D64D-923C-11B38D756727}" type="presParOf" srcId="{91A0AA37-4221-1646-BA28-D326C4D3BA08}" destId="{2F92F4E6-2486-3646-8C0C-06DAA1CEC914}" srcOrd="4" destOrd="0" presId="urn:microsoft.com/office/officeart/2016/7/layout/RepeatingBendingProcessNew"/>
    <dgm:cxn modelId="{73F4685F-6666-5545-818F-D38D5DC45AF5}" type="presParOf" srcId="{91A0AA37-4221-1646-BA28-D326C4D3BA08}" destId="{57333E91-130B-D143-A3AA-8F4B8575AF4F}" srcOrd="5" destOrd="0" presId="urn:microsoft.com/office/officeart/2016/7/layout/RepeatingBendingProcessNew"/>
    <dgm:cxn modelId="{7171232C-0B41-4047-B8DF-EE33250A3C41}" type="presParOf" srcId="{57333E91-130B-D143-A3AA-8F4B8575AF4F}" destId="{1709C4DC-1873-F94D-A194-F06CF49AD1CD}" srcOrd="0" destOrd="0" presId="urn:microsoft.com/office/officeart/2016/7/layout/RepeatingBendingProcessNew"/>
    <dgm:cxn modelId="{662DB7C0-923C-094C-82D8-8426A0A44CD2}" type="presParOf" srcId="{91A0AA37-4221-1646-BA28-D326C4D3BA08}" destId="{D77448AD-C894-C241-84B7-CAAC8A139CE5}" srcOrd="6" destOrd="0" presId="urn:microsoft.com/office/officeart/2016/7/layout/RepeatingBendingProcessNew"/>
    <dgm:cxn modelId="{4D2C6DB6-FD29-114E-8F70-7323DA498D48}" type="presParOf" srcId="{91A0AA37-4221-1646-BA28-D326C4D3BA08}" destId="{46DE2CA2-A2AF-3643-9057-5C1E43DAFEE9}" srcOrd="7" destOrd="0" presId="urn:microsoft.com/office/officeart/2016/7/layout/RepeatingBendingProcessNew"/>
    <dgm:cxn modelId="{9B3F73F3-70E5-D848-A4F7-20EE0A782960}" type="presParOf" srcId="{46DE2CA2-A2AF-3643-9057-5C1E43DAFEE9}" destId="{0CFA4C65-1282-4149-829B-F31F52800F15}" srcOrd="0" destOrd="0" presId="urn:microsoft.com/office/officeart/2016/7/layout/RepeatingBendingProcessNew"/>
    <dgm:cxn modelId="{ACED0B3F-211B-D94D-919B-8077B766F8C6}" type="presParOf" srcId="{91A0AA37-4221-1646-BA28-D326C4D3BA08}" destId="{BB751528-EC9F-E84A-97C0-7FDCA251225B}" srcOrd="8" destOrd="0" presId="urn:microsoft.com/office/officeart/2016/7/layout/RepeatingBendingProcessNew"/>
    <dgm:cxn modelId="{33FC68C6-2BA7-D44B-9B3E-B1844720FAA4}" type="presParOf" srcId="{91A0AA37-4221-1646-BA28-D326C4D3BA08}" destId="{6A4590D6-D4CB-8842-90F6-667C1AC1A2E7}" srcOrd="9" destOrd="0" presId="urn:microsoft.com/office/officeart/2016/7/layout/RepeatingBendingProcessNew"/>
    <dgm:cxn modelId="{5C29C0AB-B350-C241-BF44-D3498C5CD448}" type="presParOf" srcId="{6A4590D6-D4CB-8842-90F6-667C1AC1A2E7}" destId="{28A7065C-79B0-E941-89A7-70AE13D37677}" srcOrd="0" destOrd="0" presId="urn:microsoft.com/office/officeart/2016/7/layout/RepeatingBendingProcessNew"/>
    <dgm:cxn modelId="{D4ACB887-6C81-2F46-AA4B-F97A10A4EAE0}" type="presParOf" srcId="{91A0AA37-4221-1646-BA28-D326C4D3BA08}" destId="{808439EB-7DF5-064F-A5F9-9E8CBFE5B65C}" srcOrd="10" destOrd="0" presId="urn:microsoft.com/office/officeart/2016/7/layout/RepeatingBendingProcessNew"/>
    <dgm:cxn modelId="{61E626A7-AF61-2548-B2A7-11C7897B20B2}" type="presParOf" srcId="{91A0AA37-4221-1646-BA28-D326C4D3BA08}" destId="{2862DC6C-265F-A946-B854-00FC8925F7D6}" srcOrd="11" destOrd="0" presId="urn:microsoft.com/office/officeart/2016/7/layout/RepeatingBendingProcessNew"/>
    <dgm:cxn modelId="{00158DED-0C7A-1143-A2E3-4ADCA313023C}" type="presParOf" srcId="{2862DC6C-265F-A946-B854-00FC8925F7D6}" destId="{4722A3F9-2A34-3B4E-9A8D-14755D1CE152}" srcOrd="0" destOrd="0" presId="urn:microsoft.com/office/officeart/2016/7/layout/RepeatingBendingProcessNew"/>
    <dgm:cxn modelId="{7A02F9FD-15AF-E94B-8DC6-53F8DCF7C5F0}" type="presParOf" srcId="{91A0AA37-4221-1646-BA28-D326C4D3BA08}" destId="{45EDF245-E0A7-E84E-985E-A0F19C87FCCE}" srcOrd="12" destOrd="0" presId="urn:microsoft.com/office/officeart/2016/7/layout/RepeatingBendingProcessNew"/>
    <dgm:cxn modelId="{BD8CAFB6-68DF-F345-BAD0-BA45BBC70446}" type="presParOf" srcId="{91A0AA37-4221-1646-BA28-D326C4D3BA08}" destId="{FEF532B5-B96C-F74B-9A50-78E17F051882}" srcOrd="13" destOrd="0" presId="urn:microsoft.com/office/officeart/2016/7/layout/RepeatingBendingProcessNew"/>
    <dgm:cxn modelId="{25AF1AE5-5542-AE41-A51C-0D64E5DE132E}" type="presParOf" srcId="{FEF532B5-B96C-F74B-9A50-78E17F051882}" destId="{E3AA69D1-06AA-C542-B3FB-28E6D1D854B9}" srcOrd="0" destOrd="0" presId="urn:microsoft.com/office/officeart/2016/7/layout/RepeatingBendingProcessNew"/>
    <dgm:cxn modelId="{C0655295-9637-ED47-8B0A-9E24AE135DA6}" type="presParOf" srcId="{91A0AA37-4221-1646-BA28-D326C4D3BA08}" destId="{03399161-1E1C-6549-B44F-1992E88FA817}" srcOrd="14" destOrd="0" presId="urn:microsoft.com/office/officeart/2016/7/layout/RepeatingBendingProcessNew"/>
    <dgm:cxn modelId="{7B901E98-4555-5F41-945A-D6F9AE847458}" type="presParOf" srcId="{91A0AA37-4221-1646-BA28-D326C4D3BA08}" destId="{5FF2ADF8-ACD8-D04F-94A7-AEB9563C32F7}" srcOrd="15" destOrd="0" presId="urn:microsoft.com/office/officeart/2016/7/layout/RepeatingBendingProcessNew"/>
    <dgm:cxn modelId="{2165F7A3-5034-8947-AB35-B98F436715BD}" type="presParOf" srcId="{5FF2ADF8-ACD8-D04F-94A7-AEB9563C32F7}" destId="{3DB9F956-B189-BA40-9AF1-A71227ABA76A}" srcOrd="0" destOrd="0" presId="urn:microsoft.com/office/officeart/2016/7/layout/RepeatingBendingProcessNew"/>
    <dgm:cxn modelId="{DABBC86E-3022-3C4E-84E3-5078086B957C}" type="presParOf" srcId="{91A0AA37-4221-1646-BA28-D326C4D3BA08}" destId="{EF9B6529-6208-1E4F-A485-6F8F6B89C412}" srcOrd="16" destOrd="0" presId="urn:microsoft.com/office/officeart/2016/7/layout/RepeatingBendingProcessNew"/>
    <dgm:cxn modelId="{C230B9E7-1630-6D4E-B036-335C2501DBDF}" type="presParOf" srcId="{91A0AA37-4221-1646-BA28-D326C4D3BA08}" destId="{E1AD3472-CAD4-0046-AD3A-FD6066267F98}" srcOrd="17" destOrd="0" presId="urn:microsoft.com/office/officeart/2016/7/layout/RepeatingBendingProcessNew"/>
    <dgm:cxn modelId="{238561BF-0E53-5041-93EB-0499E3850DE7}" type="presParOf" srcId="{E1AD3472-CAD4-0046-AD3A-FD6066267F98}" destId="{697D1EFA-6D4B-2F41-91D3-2D1458D51E02}" srcOrd="0" destOrd="0" presId="urn:microsoft.com/office/officeart/2016/7/layout/RepeatingBendingProcessNew"/>
    <dgm:cxn modelId="{220BC6FF-1E10-0C40-8358-9EA03A33A639}" type="presParOf" srcId="{91A0AA37-4221-1646-BA28-D326C4D3BA08}" destId="{01181A14-BBE5-1946-8415-9243FB890AD8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E41B5-AAA0-44D7-ADF6-9530F789A61C}">
      <dsp:nvSpPr>
        <dsp:cNvPr id="0" name=""/>
        <dsp:cNvSpPr/>
      </dsp:nvSpPr>
      <dsp:spPr>
        <a:xfrm>
          <a:off x="1138811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E3904-5989-408B-9397-371D5C8809B0}">
      <dsp:nvSpPr>
        <dsp:cNvPr id="0" name=""/>
        <dsp:cNvSpPr/>
      </dsp:nvSpPr>
      <dsp:spPr>
        <a:xfrm>
          <a:off x="729373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IonQ's trapped-ion quantum computers excel where others fail.</a:t>
          </a:r>
        </a:p>
      </dsp:txBody>
      <dsp:txXfrm>
        <a:off x="729373" y="1314747"/>
        <a:ext cx="1488867" cy="595546"/>
      </dsp:txXfrm>
    </dsp:sp>
    <dsp:sp modelId="{F3D8A09E-4F73-4DE3-AE39-4B27C9B5FDB3}">
      <dsp:nvSpPr>
        <dsp:cNvPr id="0" name=""/>
        <dsp:cNvSpPr/>
      </dsp:nvSpPr>
      <dsp:spPr>
        <a:xfrm>
          <a:off x="2888230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75C16-35E5-41D2-9013-ADD0F81AD7BC}">
      <dsp:nvSpPr>
        <dsp:cNvPr id="0" name=""/>
        <dsp:cNvSpPr/>
      </dsp:nvSpPr>
      <dsp:spPr>
        <a:xfrm>
          <a:off x="2478792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Two key advantages:</a:t>
          </a:r>
        </a:p>
      </dsp:txBody>
      <dsp:txXfrm>
        <a:off x="2478792" y="1314747"/>
        <a:ext cx="1488867" cy="595546"/>
      </dsp:txXfrm>
    </dsp:sp>
    <dsp:sp modelId="{97E8E000-BB0E-4F9D-BD7C-C690464192C4}">
      <dsp:nvSpPr>
        <dsp:cNvPr id="0" name=""/>
        <dsp:cNvSpPr/>
      </dsp:nvSpPr>
      <dsp:spPr>
        <a:xfrm>
          <a:off x="4637649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AAB7A-6347-4518-B4E4-51BB0F22F056}">
      <dsp:nvSpPr>
        <dsp:cNvPr id="0" name=""/>
        <dsp:cNvSpPr/>
      </dsp:nvSpPr>
      <dsp:spPr>
        <a:xfrm>
          <a:off x="4228211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All-to-All Connectivity</a:t>
          </a:r>
        </a:p>
      </dsp:txBody>
      <dsp:txXfrm>
        <a:off x="4228211" y="1314747"/>
        <a:ext cx="1488867" cy="595546"/>
      </dsp:txXfrm>
    </dsp:sp>
    <dsp:sp modelId="{772B2EE1-4B9C-426A-8C55-96CBB04E5E91}">
      <dsp:nvSpPr>
        <dsp:cNvPr id="0" name=""/>
        <dsp:cNvSpPr/>
      </dsp:nvSpPr>
      <dsp:spPr>
        <a:xfrm>
          <a:off x="6387068" y="393188"/>
          <a:ext cx="669990" cy="669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319C3-C298-4EDD-8256-8743BE57E011}">
      <dsp:nvSpPr>
        <dsp:cNvPr id="0" name=""/>
        <dsp:cNvSpPr/>
      </dsp:nvSpPr>
      <dsp:spPr>
        <a:xfrm>
          <a:off x="5977630" y="1314747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High Gate Fidelity (&gt;99.9%)</a:t>
          </a:r>
        </a:p>
      </dsp:txBody>
      <dsp:txXfrm>
        <a:off x="5977630" y="1314747"/>
        <a:ext cx="1488867" cy="595546"/>
      </dsp:txXfrm>
    </dsp:sp>
    <dsp:sp modelId="{FE2FBCAE-F355-4C99-9A10-682D24DB4BD3}">
      <dsp:nvSpPr>
        <dsp:cNvPr id="0" name=""/>
        <dsp:cNvSpPr/>
      </dsp:nvSpPr>
      <dsp:spPr>
        <a:xfrm>
          <a:off x="1138811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4E494-0B7C-4989-A8FB-C5780D488A36}">
      <dsp:nvSpPr>
        <dsp:cNvPr id="0" name=""/>
        <dsp:cNvSpPr/>
      </dsp:nvSpPr>
      <dsp:spPr>
        <a:xfrm>
          <a:off x="729373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What this means:</a:t>
          </a:r>
        </a:p>
      </dsp:txBody>
      <dsp:txXfrm>
        <a:off x="729373" y="3204069"/>
        <a:ext cx="1488867" cy="595546"/>
      </dsp:txXfrm>
    </dsp:sp>
    <dsp:sp modelId="{F9B93742-6E24-4D78-BE62-A35E8BEF024D}">
      <dsp:nvSpPr>
        <dsp:cNvPr id="0" name=""/>
        <dsp:cNvSpPr/>
      </dsp:nvSpPr>
      <dsp:spPr>
        <a:xfrm>
          <a:off x="2888230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109911-CF88-437B-ABB2-A9BDCB795B96}">
      <dsp:nvSpPr>
        <dsp:cNvPr id="0" name=""/>
        <dsp:cNvSpPr/>
      </dsp:nvSpPr>
      <dsp:spPr>
        <a:xfrm>
          <a:off x="2478792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Complex algorithms competitors can't run</a:t>
          </a:r>
        </a:p>
      </dsp:txBody>
      <dsp:txXfrm>
        <a:off x="2478792" y="3204069"/>
        <a:ext cx="1488867" cy="595546"/>
      </dsp:txXfrm>
    </dsp:sp>
    <dsp:sp modelId="{C0191098-558F-4D98-A5A2-2DFDD5FDA970}">
      <dsp:nvSpPr>
        <dsp:cNvPr id="0" name=""/>
        <dsp:cNvSpPr/>
      </dsp:nvSpPr>
      <dsp:spPr>
        <a:xfrm>
          <a:off x="4637649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B6E78-777D-4AD5-9930-DAE3F06F41BD}">
      <dsp:nvSpPr>
        <dsp:cNvPr id="0" name=""/>
        <dsp:cNvSpPr/>
      </dsp:nvSpPr>
      <dsp:spPr>
        <a:xfrm>
          <a:off x="4228211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Precision-dependent science that requires accuracy</a:t>
          </a:r>
        </a:p>
      </dsp:txBody>
      <dsp:txXfrm>
        <a:off x="4228211" y="3204069"/>
        <a:ext cx="1488867" cy="595546"/>
      </dsp:txXfrm>
    </dsp:sp>
    <dsp:sp modelId="{3A9E6B10-23C9-47C3-8573-5A2AD79410D3}">
      <dsp:nvSpPr>
        <dsp:cNvPr id="0" name=""/>
        <dsp:cNvSpPr/>
      </dsp:nvSpPr>
      <dsp:spPr>
        <a:xfrm>
          <a:off x="6387068" y="2282510"/>
          <a:ext cx="669990" cy="66999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7A0F0-0989-479D-886C-859DD25A0E15}">
      <dsp:nvSpPr>
        <dsp:cNvPr id="0" name=""/>
        <dsp:cNvSpPr/>
      </dsp:nvSpPr>
      <dsp:spPr>
        <a:xfrm>
          <a:off x="5977630" y="3204069"/>
          <a:ext cx="1488867" cy="5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Fundamental architectural superiority</a:t>
          </a:r>
        </a:p>
      </dsp:txBody>
      <dsp:txXfrm>
        <a:off x="5977630" y="3204069"/>
        <a:ext cx="1488867" cy="595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7831E-0F9A-A14E-A3D5-5F852807A1BD}">
      <dsp:nvSpPr>
        <dsp:cNvPr id="0" name=""/>
        <dsp:cNvSpPr/>
      </dsp:nvSpPr>
      <dsp:spPr>
        <a:xfrm>
          <a:off x="0" y="0"/>
          <a:ext cx="8195871" cy="188676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F22E8-54EE-3C41-9BCA-E4D90B069279}">
      <dsp:nvSpPr>
        <dsp:cNvPr id="0" name=""/>
        <dsp:cNvSpPr/>
      </dsp:nvSpPr>
      <dsp:spPr>
        <a:xfrm>
          <a:off x="248133" y="251568"/>
          <a:ext cx="1790605" cy="13836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5ED3B-59D2-A14E-A842-D0BE5BDA0CFA}">
      <dsp:nvSpPr>
        <dsp:cNvPr id="0" name=""/>
        <dsp:cNvSpPr/>
      </dsp:nvSpPr>
      <dsp:spPr>
        <a:xfrm rot="10800000">
          <a:off x="248133" y="1886762"/>
          <a:ext cx="1790605" cy="230604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Act 1: Physics (Demos 1-3)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Hardware – All-to-all connectivity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Finance – Arithmetic circuits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Chemistry – High-fidelity gates</a:t>
          </a:r>
        </a:p>
      </dsp:txBody>
      <dsp:txXfrm rot="10800000">
        <a:off x="303200" y="1886762"/>
        <a:ext cx="1680471" cy="2250975"/>
      </dsp:txXfrm>
    </dsp:sp>
    <dsp:sp modelId="{254F0F1E-9E4A-9D47-AE39-64CC9EF0F2FD}">
      <dsp:nvSpPr>
        <dsp:cNvPr id="0" name=""/>
        <dsp:cNvSpPr/>
      </dsp:nvSpPr>
      <dsp:spPr>
        <a:xfrm>
          <a:off x="2217799" y="251568"/>
          <a:ext cx="1790605" cy="13836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E79F6-9AB4-2849-BCF7-ECF7AC020D91}">
      <dsp:nvSpPr>
        <dsp:cNvPr id="0" name=""/>
        <dsp:cNvSpPr/>
      </dsp:nvSpPr>
      <dsp:spPr>
        <a:xfrm rot="10800000">
          <a:off x="2217799" y="1886762"/>
          <a:ext cx="1790605" cy="230604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Act 2: Software (Demos 4-5)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Error Mitigation – 15% → 92% success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Compression – 75% gate reduction</a:t>
          </a:r>
        </a:p>
      </dsp:txBody>
      <dsp:txXfrm rot="10800000">
        <a:off x="2272866" y="1886762"/>
        <a:ext cx="1680471" cy="2250975"/>
      </dsp:txXfrm>
    </dsp:sp>
    <dsp:sp modelId="{2A0AC3C1-A4C3-E04D-8217-24F5054C9C5C}">
      <dsp:nvSpPr>
        <dsp:cNvPr id="0" name=""/>
        <dsp:cNvSpPr/>
      </dsp:nvSpPr>
      <dsp:spPr>
        <a:xfrm>
          <a:off x="4187465" y="251568"/>
          <a:ext cx="1790605" cy="13836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44E25-0584-E446-8DA9-CC6DA20A384C}">
      <dsp:nvSpPr>
        <dsp:cNvPr id="0" name=""/>
        <dsp:cNvSpPr/>
      </dsp:nvSpPr>
      <dsp:spPr>
        <a:xfrm rot="10800000">
          <a:off x="4187465" y="1886762"/>
          <a:ext cx="1790605" cy="230604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Act 3: Applications (Demos 6-7)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Optimization – K_20+ vs K_7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Materials – 4x deeper simulation</a:t>
          </a:r>
        </a:p>
      </dsp:txBody>
      <dsp:txXfrm rot="10800000">
        <a:off x="4242532" y="1886762"/>
        <a:ext cx="1680471" cy="2250975"/>
      </dsp:txXfrm>
    </dsp:sp>
    <dsp:sp modelId="{A457137A-FA32-784F-851C-A011489FF9D8}">
      <dsp:nvSpPr>
        <dsp:cNvPr id="0" name=""/>
        <dsp:cNvSpPr/>
      </dsp:nvSpPr>
      <dsp:spPr>
        <a:xfrm>
          <a:off x="6157132" y="251568"/>
          <a:ext cx="1790605" cy="13836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15000" b="-1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B007A-63FF-354B-89DD-F06BED0B1BDE}">
      <dsp:nvSpPr>
        <dsp:cNvPr id="0" name=""/>
        <dsp:cNvSpPr/>
      </dsp:nvSpPr>
      <dsp:spPr>
        <a:xfrm rot="10800000">
          <a:off x="6157132" y="1886762"/>
          <a:ext cx="1790605" cy="230604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Act 4: Hybrid Future (Demos 8-10)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Error Correction – 5-8x fewer qubits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Quantum AI – 50% less training data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Logistics – $15M annual ROI</a:t>
          </a:r>
        </a:p>
      </dsp:txBody>
      <dsp:txXfrm rot="10800000">
        <a:off x="6212199" y="1886762"/>
        <a:ext cx="1680471" cy="22509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F92DF-852F-4922-85B1-74EBEAF65A33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43ADC-12B8-4489-9C6A-39A3EE9F1829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BC6E3-951A-460F-AA48-DCD83C1B04E7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Some algorithms require every qubit to talk to every other qubit.</a:t>
          </a:r>
        </a:p>
      </dsp:txBody>
      <dsp:txXfrm>
        <a:off x="25435" y="2456402"/>
        <a:ext cx="1800000" cy="720000"/>
      </dsp:txXfrm>
    </dsp:sp>
    <dsp:sp modelId="{DF008D2B-642C-4F01-B18F-0E0A10D21CE8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4F7CF1-F574-4BDD-B692-518C5748EB10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ABBE35-E140-4339-9714-8CDF1166B9DE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Example: Quantum Fourier Transform (QFT)</a:t>
          </a:r>
        </a:p>
      </dsp:txBody>
      <dsp:txXfrm>
        <a:off x="2140435" y="2456402"/>
        <a:ext cx="1800000" cy="720000"/>
      </dsp:txXfrm>
    </dsp:sp>
    <dsp:sp modelId="{9672F217-50F4-47C9-9974-8F562DF65ED7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4B996-9735-483A-A99B-B693BBDF957B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786E0-3165-46F8-B459-651C28164E3F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On grid-based hardware → SWAP gate explosion</a:t>
          </a:r>
        </a:p>
      </dsp:txBody>
      <dsp:txXfrm>
        <a:off x="4255435" y="2456402"/>
        <a:ext cx="1800000" cy="720000"/>
      </dsp:txXfrm>
    </dsp:sp>
    <dsp:sp modelId="{FED8B2F1-617D-4587-A480-F6D25BD63D55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45B58-DC12-4852-BB2A-FF2FCF31913D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82EBD-1A59-4960-8E52-B38D922BEDC0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On </a:t>
          </a:r>
          <a:r>
            <a:rPr lang="en-US" sz="1200" kern="1200" dirty="0" err="1"/>
            <a:t>IonQ</a:t>
          </a:r>
          <a:r>
            <a:rPr lang="en-US" sz="1200" kern="1200" dirty="0"/>
            <a:t> → Direct interactions, zero overhead</a:t>
          </a:r>
        </a:p>
      </dsp:txBody>
      <dsp:txXfrm>
        <a:off x="6370435" y="245640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BF7C8-4847-BC4B-957C-820F3171D403}">
      <dsp:nvSpPr>
        <dsp:cNvPr id="0" name=""/>
        <dsp:cNvSpPr/>
      </dsp:nvSpPr>
      <dsp:spPr>
        <a:xfrm>
          <a:off x="0" y="431616"/>
          <a:ext cx="2561209" cy="15367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Competitor (Linear Chain):</a:t>
          </a:r>
        </a:p>
      </dsp:txBody>
      <dsp:txXfrm>
        <a:off x="0" y="431616"/>
        <a:ext cx="2561209" cy="1536725"/>
      </dsp:txXfrm>
    </dsp:sp>
    <dsp:sp modelId="{178CB7F9-4560-DC4E-AE43-C0CD8C74B9B9}">
      <dsp:nvSpPr>
        <dsp:cNvPr id="0" name=""/>
        <dsp:cNvSpPr/>
      </dsp:nvSpPr>
      <dsp:spPr>
        <a:xfrm>
          <a:off x="2817330" y="431616"/>
          <a:ext cx="2561209" cy="1536725"/>
        </a:xfrm>
        <a:prstGeom prst="rect">
          <a:avLst/>
        </a:prstGeom>
        <a:solidFill>
          <a:schemeClr val="accent2">
            <a:hueOff val="1288722"/>
            <a:satOff val="-3699"/>
            <a:lumOff val="-5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0—1—2—3—4—5—6—7—8—9—10—11</a:t>
          </a:r>
        </a:p>
      </dsp:txBody>
      <dsp:txXfrm>
        <a:off x="2817330" y="431616"/>
        <a:ext cx="2561209" cy="1536725"/>
      </dsp:txXfrm>
    </dsp:sp>
    <dsp:sp modelId="{08407018-C6DE-174B-A14B-76CCEADC5204}">
      <dsp:nvSpPr>
        <dsp:cNvPr id="0" name=""/>
        <dsp:cNvSpPr/>
      </dsp:nvSpPr>
      <dsp:spPr>
        <a:xfrm>
          <a:off x="5634661" y="431616"/>
          <a:ext cx="2561209" cy="1536725"/>
        </a:xfrm>
        <a:prstGeom prst="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talk to distant qubit? Bucket brigade of SWAPs.</a:t>
          </a:r>
        </a:p>
      </dsp:txBody>
      <dsp:txXfrm>
        <a:off x="5634661" y="431616"/>
        <a:ext cx="2561209" cy="1536725"/>
      </dsp:txXfrm>
    </dsp:sp>
    <dsp:sp modelId="{9FC187B3-930E-C941-878E-CB38F87B297F}">
      <dsp:nvSpPr>
        <dsp:cNvPr id="0" name=""/>
        <dsp:cNvSpPr/>
      </dsp:nvSpPr>
      <dsp:spPr>
        <a:xfrm>
          <a:off x="0" y="2224462"/>
          <a:ext cx="2561209" cy="1536725"/>
        </a:xfrm>
        <a:prstGeom prst="rect">
          <a:avLst/>
        </a:prstGeom>
        <a:solidFill>
          <a:schemeClr val="accent2">
            <a:hueOff val="3866168"/>
            <a:satOff val="-11096"/>
            <a:lumOff val="-17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IonQ (All-to-All):</a:t>
          </a:r>
        </a:p>
      </dsp:txBody>
      <dsp:txXfrm>
        <a:off x="0" y="2224462"/>
        <a:ext cx="2561209" cy="1536725"/>
      </dsp:txXfrm>
    </dsp:sp>
    <dsp:sp modelId="{3A3D3CE9-25F3-8C45-8628-0E7EE13CEFDA}">
      <dsp:nvSpPr>
        <dsp:cNvPr id="0" name=""/>
        <dsp:cNvSpPr/>
      </dsp:nvSpPr>
      <dsp:spPr>
        <a:xfrm>
          <a:off x="2817330" y="2224462"/>
          <a:ext cx="2561209" cy="1536725"/>
        </a:xfrm>
        <a:prstGeom prst="rect">
          <a:avLst/>
        </a:prstGeom>
        <a:solidFill>
          <a:schemeClr val="accent2">
            <a:hueOff val="5154890"/>
            <a:satOff val="-14794"/>
            <a:lumOff val="-23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Every qubit connected to every other qubit</a:t>
          </a:r>
        </a:p>
      </dsp:txBody>
      <dsp:txXfrm>
        <a:off x="2817330" y="2224462"/>
        <a:ext cx="2561209" cy="1536725"/>
      </dsp:txXfrm>
    </dsp:sp>
    <dsp:sp modelId="{1326296E-4B77-964D-BF17-EC31D77C785F}">
      <dsp:nvSpPr>
        <dsp:cNvPr id="0" name=""/>
        <dsp:cNvSpPr/>
      </dsp:nvSpPr>
      <dsp:spPr>
        <a:xfrm>
          <a:off x="5634661" y="2224462"/>
          <a:ext cx="2561209" cy="1536725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Direct interaction in a single pulse.</a:t>
          </a:r>
        </a:p>
      </dsp:txBody>
      <dsp:txXfrm>
        <a:off x="5634661" y="2224462"/>
        <a:ext cx="2561209" cy="15367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72005-BD2E-0441-9DF8-5DB481E25F5C}">
      <dsp:nvSpPr>
        <dsp:cNvPr id="0" name=""/>
        <dsp:cNvSpPr/>
      </dsp:nvSpPr>
      <dsp:spPr>
        <a:xfrm>
          <a:off x="0" y="170111"/>
          <a:ext cx="3836618" cy="7585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Era 1: NISQ (2024-2025)</a:t>
          </a:r>
        </a:p>
      </dsp:txBody>
      <dsp:txXfrm>
        <a:off x="37032" y="207143"/>
        <a:ext cx="3762554" cy="684534"/>
      </dsp:txXfrm>
    </dsp:sp>
    <dsp:sp modelId="{16BF1363-136F-AB4F-9561-69A26A481B5A}">
      <dsp:nvSpPr>
        <dsp:cNvPr id="0" name=""/>
        <dsp:cNvSpPr/>
      </dsp:nvSpPr>
      <dsp:spPr>
        <a:xfrm>
          <a:off x="0" y="928710"/>
          <a:ext cx="3836618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1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Better results from fewer qubits</a:t>
          </a:r>
        </a:p>
      </dsp:txBody>
      <dsp:txXfrm>
        <a:off x="0" y="928710"/>
        <a:ext cx="3836618" cy="314640"/>
      </dsp:txXfrm>
    </dsp:sp>
    <dsp:sp modelId="{5269C636-FDD3-4A4C-90B5-714EBC8FBA56}">
      <dsp:nvSpPr>
        <dsp:cNvPr id="0" name=""/>
        <dsp:cNvSpPr/>
      </dsp:nvSpPr>
      <dsp:spPr>
        <a:xfrm>
          <a:off x="0" y="1243350"/>
          <a:ext cx="3836618" cy="758598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Era 2: Hybrid (2025-2028)</a:t>
          </a:r>
        </a:p>
      </dsp:txBody>
      <dsp:txXfrm>
        <a:off x="37032" y="1280382"/>
        <a:ext cx="3762554" cy="684534"/>
      </dsp:txXfrm>
    </dsp:sp>
    <dsp:sp modelId="{E1CDFF5C-0B45-9543-AE2D-7C06C19687C6}">
      <dsp:nvSpPr>
        <dsp:cNvPr id="0" name=""/>
        <dsp:cNvSpPr/>
      </dsp:nvSpPr>
      <dsp:spPr>
        <a:xfrm>
          <a:off x="0" y="2001949"/>
          <a:ext cx="3836618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1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Immediate revenue impact ($15M/year shown)</a:t>
          </a:r>
        </a:p>
      </dsp:txBody>
      <dsp:txXfrm>
        <a:off x="0" y="2001949"/>
        <a:ext cx="3836618" cy="471960"/>
      </dsp:txXfrm>
    </dsp:sp>
    <dsp:sp modelId="{4CC4355A-AE82-604D-949E-F1DBF43B3328}">
      <dsp:nvSpPr>
        <dsp:cNvPr id="0" name=""/>
        <dsp:cNvSpPr/>
      </dsp:nvSpPr>
      <dsp:spPr>
        <a:xfrm>
          <a:off x="0" y="2473909"/>
          <a:ext cx="3836618" cy="758598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Era 3: Fault-Tolerant (2028+)</a:t>
          </a:r>
        </a:p>
      </dsp:txBody>
      <dsp:txXfrm>
        <a:off x="37032" y="2510941"/>
        <a:ext cx="3762554" cy="684534"/>
      </dsp:txXfrm>
    </dsp:sp>
    <dsp:sp modelId="{1E047E46-AEF6-0747-BF28-929E55B72BEC}">
      <dsp:nvSpPr>
        <dsp:cNvPr id="0" name=""/>
        <dsp:cNvSpPr/>
      </dsp:nvSpPr>
      <dsp:spPr>
        <a:xfrm>
          <a:off x="0" y="3232507"/>
          <a:ext cx="3836618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1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5-8x fewer physical qubits via efficient codes</a:t>
          </a:r>
        </a:p>
      </dsp:txBody>
      <dsp:txXfrm>
        <a:off x="0" y="3232507"/>
        <a:ext cx="3836618" cy="471960"/>
      </dsp:txXfrm>
    </dsp:sp>
    <dsp:sp modelId="{0F8F3AD5-C2D3-D24D-8643-5301256B8263}">
      <dsp:nvSpPr>
        <dsp:cNvPr id="0" name=""/>
        <dsp:cNvSpPr/>
      </dsp:nvSpPr>
      <dsp:spPr>
        <a:xfrm>
          <a:off x="0" y="3704467"/>
          <a:ext cx="3836618" cy="758598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Winner: Who bridges all three eras first.</a:t>
          </a:r>
        </a:p>
      </dsp:txBody>
      <dsp:txXfrm>
        <a:off x="37032" y="3741499"/>
        <a:ext cx="3762554" cy="684534"/>
      </dsp:txXfrm>
    </dsp:sp>
    <dsp:sp modelId="{E4832E17-826F-7545-BD15-47529594DCDF}">
      <dsp:nvSpPr>
        <dsp:cNvPr id="0" name=""/>
        <dsp:cNvSpPr/>
      </dsp:nvSpPr>
      <dsp:spPr>
        <a:xfrm>
          <a:off x="0" y="4463066"/>
          <a:ext cx="3836618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1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 err="1"/>
            <a:t>IonQ's</a:t>
          </a:r>
          <a:r>
            <a:rPr lang="en-US" sz="1500" kern="1200" dirty="0"/>
            <a:t> architecture ensures we arrive first.</a:t>
          </a:r>
        </a:p>
      </dsp:txBody>
      <dsp:txXfrm>
        <a:off x="0" y="4463066"/>
        <a:ext cx="3836618" cy="3146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E858B-1AE7-6B45-847E-5C873D19151A}">
      <dsp:nvSpPr>
        <dsp:cNvPr id="0" name=""/>
        <dsp:cNvSpPr/>
      </dsp:nvSpPr>
      <dsp:spPr>
        <a:xfrm>
          <a:off x="1771662" y="337365"/>
          <a:ext cx="259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909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3966" y="381635"/>
        <a:ext cx="14484" cy="2899"/>
      </dsp:txXfrm>
    </dsp:sp>
    <dsp:sp modelId="{3AE32275-7D21-B645-9B8C-7A2691E0327F}">
      <dsp:nvSpPr>
        <dsp:cNvPr id="0" name=""/>
        <dsp:cNvSpPr/>
      </dsp:nvSpPr>
      <dsp:spPr>
        <a:xfrm>
          <a:off x="513930" y="5225"/>
          <a:ext cx="1259532" cy="7557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18" tIns="64784" rIns="61718" bIns="647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1: Hardware - 2.1x shallower</a:t>
          </a:r>
        </a:p>
      </dsp:txBody>
      <dsp:txXfrm>
        <a:off x="513930" y="5225"/>
        <a:ext cx="1259532" cy="755719"/>
      </dsp:txXfrm>
    </dsp:sp>
    <dsp:sp modelId="{B91EA852-DC36-5C4A-BCA7-71927EAE09FC}">
      <dsp:nvSpPr>
        <dsp:cNvPr id="0" name=""/>
        <dsp:cNvSpPr/>
      </dsp:nvSpPr>
      <dsp:spPr>
        <a:xfrm>
          <a:off x="1143696" y="759144"/>
          <a:ext cx="1549224" cy="259092"/>
        </a:xfrm>
        <a:custGeom>
          <a:avLst/>
          <a:gdLst/>
          <a:ahLst/>
          <a:cxnLst/>
          <a:rect l="0" t="0" r="0" b="0"/>
          <a:pathLst>
            <a:path>
              <a:moveTo>
                <a:pt x="1549224" y="0"/>
              </a:moveTo>
              <a:lnTo>
                <a:pt x="1549224" y="146646"/>
              </a:lnTo>
              <a:lnTo>
                <a:pt x="0" y="146646"/>
              </a:lnTo>
              <a:lnTo>
                <a:pt x="0" y="25909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8907" y="887241"/>
        <a:ext cx="78803" cy="2899"/>
      </dsp:txXfrm>
    </dsp:sp>
    <dsp:sp modelId="{FC72E347-D19D-DB41-8DE3-B8383ED27EE8}">
      <dsp:nvSpPr>
        <dsp:cNvPr id="0" name=""/>
        <dsp:cNvSpPr/>
      </dsp:nvSpPr>
      <dsp:spPr>
        <a:xfrm>
          <a:off x="2063155" y="5225"/>
          <a:ext cx="1259532" cy="7557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18" tIns="64784" rIns="61718" bIns="647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2: Finance - 1.2x depth, zero SWAPs</a:t>
          </a:r>
        </a:p>
      </dsp:txBody>
      <dsp:txXfrm>
        <a:off x="2063155" y="5225"/>
        <a:ext cx="1259532" cy="755719"/>
      </dsp:txXfrm>
    </dsp:sp>
    <dsp:sp modelId="{57333E91-130B-D143-A3AA-8F4B8575AF4F}">
      <dsp:nvSpPr>
        <dsp:cNvPr id="0" name=""/>
        <dsp:cNvSpPr/>
      </dsp:nvSpPr>
      <dsp:spPr>
        <a:xfrm>
          <a:off x="1771662" y="1382777"/>
          <a:ext cx="259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909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3966" y="1427047"/>
        <a:ext cx="14484" cy="2899"/>
      </dsp:txXfrm>
    </dsp:sp>
    <dsp:sp modelId="{2F92F4E6-2486-3646-8C0C-06DAA1CEC914}">
      <dsp:nvSpPr>
        <dsp:cNvPr id="0" name=""/>
        <dsp:cNvSpPr/>
      </dsp:nvSpPr>
      <dsp:spPr>
        <a:xfrm>
          <a:off x="513930" y="1050637"/>
          <a:ext cx="1259532" cy="7557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18" tIns="64784" rIns="61718" bIns="647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3: Chemistry - 4.5x shallower, 99.9% fidelity</a:t>
          </a:r>
        </a:p>
      </dsp:txBody>
      <dsp:txXfrm>
        <a:off x="513930" y="1050637"/>
        <a:ext cx="1259532" cy="755719"/>
      </dsp:txXfrm>
    </dsp:sp>
    <dsp:sp modelId="{46DE2CA2-A2AF-3643-9057-5C1E43DAFEE9}">
      <dsp:nvSpPr>
        <dsp:cNvPr id="0" name=""/>
        <dsp:cNvSpPr/>
      </dsp:nvSpPr>
      <dsp:spPr>
        <a:xfrm>
          <a:off x="1143696" y="1804556"/>
          <a:ext cx="1549224" cy="259092"/>
        </a:xfrm>
        <a:custGeom>
          <a:avLst/>
          <a:gdLst/>
          <a:ahLst/>
          <a:cxnLst/>
          <a:rect l="0" t="0" r="0" b="0"/>
          <a:pathLst>
            <a:path>
              <a:moveTo>
                <a:pt x="1549224" y="0"/>
              </a:moveTo>
              <a:lnTo>
                <a:pt x="1549224" y="146646"/>
              </a:lnTo>
              <a:lnTo>
                <a:pt x="0" y="146646"/>
              </a:lnTo>
              <a:lnTo>
                <a:pt x="0" y="25909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8907" y="1932653"/>
        <a:ext cx="78803" cy="2899"/>
      </dsp:txXfrm>
    </dsp:sp>
    <dsp:sp modelId="{D77448AD-C894-C241-84B7-CAAC8A139CE5}">
      <dsp:nvSpPr>
        <dsp:cNvPr id="0" name=""/>
        <dsp:cNvSpPr/>
      </dsp:nvSpPr>
      <dsp:spPr>
        <a:xfrm>
          <a:off x="2063155" y="1050637"/>
          <a:ext cx="1259532" cy="7557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18" tIns="64784" rIns="61718" bIns="647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4: Error Mitigation - 15% → 92% success</a:t>
          </a:r>
        </a:p>
      </dsp:txBody>
      <dsp:txXfrm>
        <a:off x="2063155" y="1050637"/>
        <a:ext cx="1259532" cy="755719"/>
      </dsp:txXfrm>
    </dsp:sp>
    <dsp:sp modelId="{6A4590D6-D4CB-8842-90F6-667C1AC1A2E7}">
      <dsp:nvSpPr>
        <dsp:cNvPr id="0" name=""/>
        <dsp:cNvSpPr/>
      </dsp:nvSpPr>
      <dsp:spPr>
        <a:xfrm>
          <a:off x="1771662" y="2428189"/>
          <a:ext cx="259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909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3966" y="2472459"/>
        <a:ext cx="14484" cy="2899"/>
      </dsp:txXfrm>
    </dsp:sp>
    <dsp:sp modelId="{BB751528-EC9F-E84A-97C0-7FDCA251225B}">
      <dsp:nvSpPr>
        <dsp:cNvPr id="0" name=""/>
        <dsp:cNvSpPr/>
      </dsp:nvSpPr>
      <dsp:spPr>
        <a:xfrm>
          <a:off x="513930" y="2096049"/>
          <a:ext cx="1259532" cy="7557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18" tIns="64784" rIns="61718" bIns="647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5: Compilation - 75% gate reduction</a:t>
          </a:r>
        </a:p>
      </dsp:txBody>
      <dsp:txXfrm>
        <a:off x="513930" y="2096049"/>
        <a:ext cx="1259532" cy="755719"/>
      </dsp:txXfrm>
    </dsp:sp>
    <dsp:sp modelId="{2862DC6C-265F-A946-B854-00FC8925F7D6}">
      <dsp:nvSpPr>
        <dsp:cNvPr id="0" name=""/>
        <dsp:cNvSpPr/>
      </dsp:nvSpPr>
      <dsp:spPr>
        <a:xfrm>
          <a:off x="1143696" y="2849968"/>
          <a:ext cx="1549224" cy="259092"/>
        </a:xfrm>
        <a:custGeom>
          <a:avLst/>
          <a:gdLst/>
          <a:ahLst/>
          <a:cxnLst/>
          <a:rect l="0" t="0" r="0" b="0"/>
          <a:pathLst>
            <a:path>
              <a:moveTo>
                <a:pt x="1549224" y="0"/>
              </a:moveTo>
              <a:lnTo>
                <a:pt x="1549224" y="146646"/>
              </a:lnTo>
              <a:lnTo>
                <a:pt x="0" y="146646"/>
              </a:lnTo>
              <a:lnTo>
                <a:pt x="0" y="25909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8907" y="2978065"/>
        <a:ext cx="78803" cy="2899"/>
      </dsp:txXfrm>
    </dsp:sp>
    <dsp:sp modelId="{808439EB-7DF5-064F-A5F9-9E8CBFE5B65C}">
      <dsp:nvSpPr>
        <dsp:cNvPr id="0" name=""/>
        <dsp:cNvSpPr/>
      </dsp:nvSpPr>
      <dsp:spPr>
        <a:xfrm>
          <a:off x="2063155" y="2096049"/>
          <a:ext cx="1259532" cy="7557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18" tIns="64784" rIns="61718" bIns="647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6: Optimization - K_20+ vs K_7</a:t>
          </a:r>
        </a:p>
      </dsp:txBody>
      <dsp:txXfrm>
        <a:off x="2063155" y="2096049"/>
        <a:ext cx="1259532" cy="755719"/>
      </dsp:txXfrm>
    </dsp:sp>
    <dsp:sp modelId="{FEF532B5-B96C-F74B-9A50-78E17F051882}">
      <dsp:nvSpPr>
        <dsp:cNvPr id="0" name=""/>
        <dsp:cNvSpPr/>
      </dsp:nvSpPr>
      <dsp:spPr>
        <a:xfrm>
          <a:off x="1771662" y="3473600"/>
          <a:ext cx="259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9092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3966" y="3517871"/>
        <a:ext cx="14484" cy="2899"/>
      </dsp:txXfrm>
    </dsp:sp>
    <dsp:sp modelId="{45EDF245-E0A7-E84E-985E-A0F19C87FCCE}">
      <dsp:nvSpPr>
        <dsp:cNvPr id="0" name=""/>
        <dsp:cNvSpPr/>
      </dsp:nvSpPr>
      <dsp:spPr>
        <a:xfrm>
          <a:off x="513930" y="3141461"/>
          <a:ext cx="1259532" cy="7557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18" tIns="64784" rIns="61718" bIns="647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7: Materials - t=2.0 vs t=0.5</a:t>
          </a:r>
        </a:p>
      </dsp:txBody>
      <dsp:txXfrm>
        <a:off x="513930" y="3141461"/>
        <a:ext cx="1259532" cy="755719"/>
      </dsp:txXfrm>
    </dsp:sp>
    <dsp:sp modelId="{5FF2ADF8-ACD8-D04F-94A7-AEB9563C32F7}">
      <dsp:nvSpPr>
        <dsp:cNvPr id="0" name=""/>
        <dsp:cNvSpPr/>
      </dsp:nvSpPr>
      <dsp:spPr>
        <a:xfrm>
          <a:off x="1143696" y="3895380"/>
          <a:ext cx="1549224" cy="259092"/>
        </a:xfrm>
        <a:custGeom>
          <a:avLst/>
          <a:gdLst/>
          <a:ahLst/>
          <a:cxnLst/>
          <a:rect l="0" t="0" r="0" b="0"/>
          <a:pathLst>
            <a:path>
              <a:moveTo>
                <a:pt x="1549224" y="0"/>
              </a:moveTo>
              <a:lnTo>
                <a:pt x="1549224" y="146646"/>
              </a:lnTo>
              <a:lnTo>
                <a:pt x="0" y="146646"/>
              </a:lnTo>
              <a:lnTo>
                <a:pt x="0" y="25909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8907" y="4023476"/>
        <a:ext cx="78803" cy="2899"/>
      </dsp:txXfrm>
    </dsp:sp>
    <dsp:sp modelId="{03399161-1E1C-6549-B44F-1992E88FA817}">
      <dsp:nvSpPr>
        <dsp:cNvPr id="0" name=""/>
        <dsp:cNvSpPr/>
      </dsp:nvSpPr>
      <dsp:spPr>
        <a:xfrm>
          <a:off x="2063155" y="3141461"/>
          <a:ext cx="1259532" cy="7557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18" tIns="64784" rIns="61718" bIns="647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8: Error Correction - 13-20 vs 100+ qubits</a:t>
          </a:r>
        </a:p>
      </dsp:txBody>
      <dsp:txXfrm>
        <a:off x="2063155" y="3141461"/>
        <a:ext cx="1259532" cy="755719"/>
      </dsp:txXfrm>
    </dsp:sp>
    <dsp:sp modelId="{E1AD3472-CAD4-0046-AD3A-FD6066267F98}">
      <dsp:nvSpPr>
        <dsp:cNvPr id="0" name=""/>
        <dsp:cNvSpPr/>
      </dsp:nvSpPr>
      <dsp:spPr>
        <a:xfrm>
          <a:off x="1771662" y="4519012"/>
          <a:ext cx="2590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9092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3966" y="4563282"/>
        <a:ext cx="14484" cy="2899"/>
      </dsp:txXfrm>
    </dsp:sp>
    <dsp:sp modelId="{EF9B6529-6208-1E4F-A485-6F8F6B89C412}">
      <dsp:nvSpPr>
        <dsp:cNvPr id="0" name=""/>
        <dsp:cNvSpPr/>
      </dsp:nvSpPr>
      <dsp:spPr>
        <a:xfrm>
          <a:off x="513930" y="4186873"/>
          <a:ext cx="1259532" cy="7557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18" tIns="64784" rIns="61718" bIns="647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9: Quantum AI - 50% less training data</a:t>
          </a:r>
        </a:p>
      </dsp:txBody>
      <dsp:txXfrm>
        <a:off x="513930" y="4186873"/>
        <a:ext cx="1259532" cy="755719"/>
      </dsp:txXfrm>
    </dsp:sp>
    <dsp:sp modelId="{01181A14-BBE5-1946-8415-9243FB890AD8}">
      <dsp:nvSpPr>
        <dsp:cNvPr id="0" name=""/>
        <dsp:cNvSpPr/>
      </dsp:nvSpPr>
      <dsp:spPr>
        <a:xfrm>
          <a:off x="2063155" y="4186873"/>
          <a:ext cx="1259532" cy="7557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18" tIns="64784" rIns="61718" bIns="6478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Demo 10: Logistics - $15M annual ROI</a:t>
          </a:r>
        </a:p>
      </dsp:txBody>
      <dsp:txXfrm>
        <a:off x="2063155" y="4186873"/>
        <a:ext cx="1259532" cy="755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BC144-2CEE-8ADD-CFA7-C137F34DC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CD29C-0AC9-6352-3208-DA67852100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52015-7A57-AFE1-AE04-EF73864E2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FA09D-600C-266F-3493-06961AFE5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06537-AF73-9E8D-8A2A-B3CC3300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79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A5E6-3CA7-6D9F-2BC4-043CE65B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31628-60E8-3B92-3B79-475BB2C70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8F4D2-2078-31E7-7519-16332218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687D5-1554-C8C2-3711-2036E6D0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1C209-5022-3665-D300-9DFB5C6D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0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590474-AFD9-306B-B499-C26B136D70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BE21-621E-E8AE-2AED-464F43B8E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9F3EC-E004-C59A-9AEA-C191A48DC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9EC43-7986-4DE3-2C49-2B3523C71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78E2E-26EA-BF0B-A194-5207E781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9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71FA-13B8-9C77-24E1-DDB9DD1D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8B808-EB01-F262-E646-582250FA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FF68D-0EC0-81FE-FB7C-AAE53D34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6C8ED-217A-B23A-1149-0A395350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E966B-98CB-58C9-1485-EBBBA593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89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F6AC-D3C6-CE98-EE14-51130CFCF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75B5B-4FD9-14B2-54C7-6EA3EDDD2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89B6-8EB5-3420-8DFA-3A2DC146F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E645A-7B92-5D03-3475-169B2404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02DFE-83C0-1DDD-9D6C-D0C7B0C0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5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CD5A-C296-C4E4-16D8-2294E343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9130-2BE6-64FC-6172-2E2FCAC89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6049E-D02C-FC0F-AE4C-EA8AD6F40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323A0-0121-1DFB-8191-488795C6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B48A8-CF42-C9BD-6A68-D572D015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624B7-6A09-71A8-BF09-16F247B6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22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5C13-F993-BAB8-1A27-B610331D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6C238-F69C-F3FE-84F8-F6469055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2FD84-13ED-1C01-43C9-85BE5EC21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67FE4-6B7C-A6A0-4FA7-76E3CC155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D3E3DF-A8B4-7FE5-2D31-01F39B344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A0A0D-B7C6-34E4-E87A-5119B18E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FA20AB-465C-CC5C-1305-5A198437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E60EE-FE07-89B8-82C5-C5427906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18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8CB6-05F8-B256-18C4-C445EAFC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4CD0A2-CCCB-6543-DE35-8CD4AA125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A66A91-82CA-5A4D-5C22-85752822F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FA2BA-F1DF-372B-835E-DCA2A29F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7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383FB1-E5F3-B6CC-6508-D7835FFA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3426F-10F1-B4CF-DFF6-E29717618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30DB9-0ACE-0B14-7F3B-FBAB6962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5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F4EA-84EE-079C-BE15-9D4D433D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1289A-46A7-9F07-D338-5870DFD97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F7E4C-5C02-DA5B-48B7-5FD2EDE7F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187DB-640C-5D98-5448-4ADA5E77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0704A-E29A-2152-E017-2E5799265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9986A-99E5-7736-4539-4ADD00EB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2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D747-2674-4BD3-1F8A-7851096D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EC8389-C803-61CE-4426-B333CE2FE2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5371F-D478-2259-C1B2-239401DE3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86326-3F7F-BC2A-EC98-41191D485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2DB374-499A-2868-237F-FC27218E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8B601-6DF6-1CAA-0DC2-8328D7B8F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6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468E05-4293-66DD-E017-FA185E2DD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779B2-7C15-5EA6-8872-40D4E34A8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996C5-B3C8-3BBD-DCC2-22B02CEFA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638FE-39B4-1FAD-4CAA-707781155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7F258-223A-D1F3-AF31-6011F552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2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mart.com/proddetail/eraser-2852717398648.html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rcim-news.ercim.eu/en112/special/diagram-transformations-give-a-new-handle-on-quantum-circuits-and-foundation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bl3e967/the-two-best-tools-for-plotting-interactive-network-graphs-8d352aa894d4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umoptics.at/en/news/137-dynamical-quantum-phase-transition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rl.grandado.com/products/2pcs-blackboard-whiteboard-eraser-rubber-chalkboard-duster-cleaner-school-supply?variant=UHJvZHVjdFZhcmlhbnQ6NjUwNDgzNTU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company.com/91303613/quantum-computing-stocks-down-today-d-wave-rigetti-qubt-why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sybl.org/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247wallst.com/investing/2025/10/03/ionq-hit-major-quantum-computer-milestone-earlier-than-expected-time-to-buy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stock-market-map-transaction-analysis-investment-finance-stock-market-financial-foreign-exchange-chart-market-chart-crisis-losses-growth-income-profits-win-trend_44646237.htm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E430AF-0842-53F0-1E48-50CEF3799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4267832"/>
            <a:ext cx="3604497" cy="1297115"/>
          </a:xfrm>
        </p:spPr>
        <p:txBody>
          <a:bodyPr anchor="t">
            <a:normAutofit/>
          </a:bodyPr>
          <a:lstStyle/>
          <a:p>
            <a:pPr algn="l"/>
            <a:r>
              <a:rPr lang="en-GB" sz="2700">
                <a:solidFill>
                  <a:schemeClr val="tx2"/>
                </a:solidFill>
              </a:rPr>
              <a:t>Quantum Computing with IonQ</a:t>
            </a:r>
            <a:br>
              <a:rPr lang="en-GB" sz="2700">
                <a:solidFill>
                  <a:schemeClr val="tx2"/>
                </a:solidFill>
              </a:rPr>
            </a:br>
            <a:endParaRPr lang="en-US" sz="2700">
              <a:solidFill>
                <a:schemeClr val="tx2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1555321-7F1B-BA5A-C2FF-B9DE0950B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3428999"/>
            <a:ext cx="3604268" cy="838831"/>
          </a:xfrm>
        </p:spPr>
        <p:txBody>
          <a:bodyPr anchor="b">
            <a:normAutofit/>
          </a:bodyPr>
          <a:lstStyle/>
          <a:p>
            <a:pPr algn="l"/>
            <a:r>
              <a:rPr lang="en-GB" sz="1700">
                <a:solidFill>
                  <a:schemeClr val="tx2"/>
                </a:solidFill>
              </a:rPr>
              <a:t>Solving Real Business Problems with Trapped-Ion Technology</a:t>
            </a:r>
          </a:p>
          <a:p>
            <a:pPr algn="l"/>
            <a:endParaRPr lang="en-US" sz="170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5767" y="52996"/>
            <a:ext cx="4570022" cy="6805005"/>
            <a:chOff x="6101023" y="52996"/>
            <a:chExt cx="6093363" cy="680500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 descr="Atom">
            <a:extLst>
              <a:ext uri="{FF2B5EF4-FFF2-40B4-BE49-F238E27FC236}">
                <a16:creationId xmlns:a16="http://schemas.microsoft.com/office/drawing/2014/main" id="{4D063ABB-FF69-97EB-DBB8-BDCDED37E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6992" y="2216469"/>
            <a:ext cx="3106320" cy="310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white eraser with blue and white writing on it&#10;&#10;AI-generated content may be incorrect.">
            <a:extLst>
              <a:ext uri="{FF2B5EF4-FFF2-40B4-BE49-F238E27FC236}">
                <a16:creationId xmlns:a16="http://schemas.microsoft.com/office/drawing/2014/main" id="{16DED872-E0FD-FF77-1ECF-7DB39B294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17" r="20417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86487" y="405685"/>
            <a:ext cx="4098726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>
                <a:latin typeface="+mj-lt"/>
                <a:ea typeface="+mj-ea"/>
                <a:cs typeface="+mj-cs"/>
              </a:rPr>
              <a:t>Demo 4: Error Mitigation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86487" y="2743200"/>
            <a:ext cx="3935505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The Breakthrough: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From 15% to 92% success rate (software only)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What We Do: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Debiasing: 100+ circuit variants → systematic errors cancel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Sharpening: Majority voting for known answers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Availability: Azure Quantum &amp; Amazon </a:t>
            </a:r>
            <a:r>
              <a:rPr lang="en-US" sz="1700"/>
              <a:t>Braket</a:t>
            </a:r>
            <a:r>
              <a:rPr lang="en-US" sz="1700" dirty="0"/>
              <a:t> (TODAY)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AB87E0-7FEF-C059-5954-C7BF3B0BC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40951" y="584790"/>
            <a:ext cx="4504586" cy="4965406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86487" y="405685"/>
            <a:ext cx="4098726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 dirty="0">
                <a:latin typeface="+mj-lt"/>
                <a:ea typeface="+mj-ea"/>
                <a:cs typeface="+mj-cs"/>
              </a:rPr>
              <a:t>Demo 5: Circuit Compression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86487" y="2743200"/>
            <a:ext cx="3935505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ZX Calculus Optimization: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50 CNOT gates → 5 MS gates (90% reduction)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Why It Matters: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Chemistry ansatz: 100 layers → 5 layers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Noise accumulation: Exponential → Minimal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Reliability: Impossible → Production-ready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4EEB4-E42A-99C4-898D-B5DFAADD8775}"/>
              </a:ext>
            </a:extLst>
          </p:cNvPr>
          <p:cNvSpPr txBox="1"/>
          <p:nvPr/>
        </p:nvSpPr>
        <p:spPr>
          <a:xfrm>
            <a:off x="20" y="6858000"/>
            <a:ext cx="4057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rcim-news.ercim.eu/en112/special/diagram-transformations-give-a-new-handle-on-quantum-circuits-and-foundation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8E9268-9193-C5F5-080A-3E2E6EDCB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17" r="20417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86487" y="405685"/>
            <a:ext cx="4098726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>
                <a:latin typeface="+mj-lt"/>
                <a:ea typeface="+mj-ea"/>
                <a:cs typeface="+mj-cs"/>
              </a:rPr>
              <a:t>Demo 6: MaxCut on Complete Graphs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86487" y="2743200"/>
            <a:ext cx="3935505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The Problem: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Every node connects to every other node.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The Advantage: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Competitors max out at K_7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IonQ handles K_20+ (1000:1 scale difference)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Why?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All-to-all connectivity is native on IonQ, impossible on competitors without SWAP chains.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050" y="1128094"/>
            <a:ext cx="2575635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2800">
                <a:latin typeface="+mj-lt"/>
                <a:ea typeface="+mj-ea"/>
                <a:cs typeface="+mj-cs"/>
              </a:rPr>
              <a:t>Demo 7: Material Science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E0F748-CBDF-296C-BE3E-BFB522EEAB57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 rot="5400000">
            <a:off x="-1219372" y="2076723"/>
            <a:ext cx="6858002" cy="270455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115050" y="2543364"/>
            <a:ext cx="2575635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Heisenberg Spin Chain Simulation: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Metrics: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Competitors: t=0.5 (60% error)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IonQ: t=2.0 (6% error)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Application: Battery design, phase transitions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Partnership: Hyundai (real-world carbon capture)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7908" y="741391"/>
            <a:ext cx="3368866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2800">
                <a:latin typeface="+mj-lt"/>
                <a:ea typeface="+mj-ea"/>
                <a:cs typeface="+mj-cs"/>
              </a:rPr>
              <a:t>Demo 8: Error Correction</a:t>
            </a:r>
          </a:p>
        </p:txBody>
      </p:sp>
      <p:pic>
        <p:nvPicPr>
          <p:cNvPr id="18" name="Picture 17" descr="A hand holding a piece of paper&#10;&#10;AI-generated content may be incorrect.">
            <a:extLst>
              <a:ext uri="{FF2B5EF4-FFF2-40B4-BE49-F238E27FC236}">
                <a16:creationId xmlns:a16="http://schemas.microsoft.com/office/drawing/2014/main" id="{C39BAC2C-8B97-9DE4-416B-650E31DDB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667" r="16667"/>
          <a:stretch/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117908" y="2533476"/>
            <a:ext cx="3368865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Race to Fault Tolerance: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Competitors Must Use: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Surface Code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Cost: 100+ physical qubits per logical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Need 100,000+ qubits for 1000 logical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IonQ Can Use: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LDPC/Bacon-Shor codes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Cost: 13-20 physical per logical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Need 13,000-20,000 qubits for 1000 logical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Advantage: 5-8x fewer qubits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050" y="1128094"/>
            <a:ext cx="2575635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2800">
                <a:latin typeface="+mj-lt"/>
                <a:ea typeface="+mj-ea"/>
                <a:cs typeface="+mj-cs"/>
              </a:rPr>
              <a:t>Demo 9: Quantum-Enhanced AI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46B3FA-1BA5-777F-FC9A-6F7F54265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708" r="26708"/>
          <a:stretch/>
        </p:blipFill>
        <p:spPr>
          <a:xfrm>
            <a:off x="-7414" y="10"/>
            <a:ext cx="5679453" cy="685799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115050" y="2543364"/>
            <a:ext cx="2575635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LLM Fine-Tuning with Quantum Layers: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Quantum layers are MORE expressive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Achieve same accuracy with 50% less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Cost Impact: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Traditional: $5,000 annotation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Quantum: $1,500 annotation + $100 compute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Savings: $3,400 per model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050" y="1128094"/>
            <a:ext cx="2575635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2800">
                <a:latin typeface="+mj-lt"/>
                <a:ea typeface="+mj-ea"/>
                <a:cs typeface="+mj-cs"/>
              </a:rPr>
              <a:t>Demo 10: Power Grid Optimization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27581C2-31B8-8189-9336-7273CA604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99" r="24299"/>
          <a:stretch/>
        </p:blipFill>
        <p:spPr>
          <a:xfrm>
            <a:off x="-7414" y="10"/>
            <a:ext cx="5679453" cy="685799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115050" y="2543364"/>
            <a:ext cx="2575635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Unit Commitment Problem: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26 generators × 24 hours = 2^624 schedules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The IonQ Solution: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Hybrid VQE finds near-optimal in 5-10 minutes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Financial Impact: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Annual operating cost: $500M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IonQ savings: $15M/year (3-5% improvement)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Payback: &lt;1 hour of operations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200"/>
              <a:t>ROI: 2,000:1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66F74-F733-BEE9-7A10-A4656B0D666A}"/>
              </a:ext>
            </a:extLst>
          </p:cNvPr>
          <p:cNvSpPr txBox="1"/>
          <p:nvPr/>
        </p:nvSpPr>
        <p:spPr>
          <a:xfrm>
            <a:off x="-7414" y="6858000"/>
            <a:ext cx="56794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owsybl.org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28699" y="294538"/>
            <a:ext cx="742196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This Matters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699" y="2318197"/>
            <a:ext cx="7293023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Some quantum computers can run algorithms reliably.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Others cannot.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This isn't marketing—it's physics.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 err="1"/>
              <a:t>IonQ</a:t>
            </a:r>
            <a:r>
              <a:rPr lang="en-US" sz="1700" dirty="0"/>
              <a:t> wins on: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High connectivity (finance, optimization, AI)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High fidelity (chemistry, materials)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Efficient error correction (path to 1000+ logical qubits)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Hybrid quantum-classical loops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30095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" y="-11219"/>
            <a:ext cx="4235231" cy="6483075"/>
            <a:chOff x="-19221" y="0"/>
            <a:chExt cx="5646974" cy="64830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3504" y="2023236"/>
            <a:ext cx="2744832" cy="2820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Three Eras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3B52FDE8-29E9-4B2B-DC36-1E441DAE3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473326"/>
              </p:ext>
            </p:extLst>
          </p:nvPr>
        </p:nvGraphicFramePr>
        <p:xfrm>
          <a:off x="4568428" y="955653"/>
          <a:ext cx="3836618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30095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" y="-11219"/>
            <a:ext cx="4235231" cy="6483075"/>
            <a:chOff x="-19221" y="0"/>
            <a:chExt cx="5646974" cy="64830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3504" y="2023236"/>
            <a:ext cx="2744832" cy="2820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Summary: All 10 Demos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BDB8BCE-A333-607B-6F75-34D565345B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3481329"/>
              </p:ext>
            </p:extLst>
          </p:nvPr>
        </p:nvGraphicFramePr>
        <p:xfrm>
          <a:off x="4568428" y="955653"/>
          <a:ext cx="3836618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28697" y="348865"/>
            <a:ext cx="7533018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Quality Over Quantity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7AC28BC1-72D4-5D84-FA29-49490079FD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62378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28699" y="294538"/>
            <a:ext cx="742196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Path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699" y="2318197"/>
            <a:ext cx="7293023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/>
              <a:t>1. Understand hardware advantage (Demos 1-3)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/>
              <a:t>2. See software innovation (Demos 4-5)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/>
              <a:t>3. Evaluate your use case (Demos 6-7)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/>
              <a:t>4. Understand long-term vision (Demo 8)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/>
              <a:t>5. Deploy hybrid (Demos 9-10)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/>
              <a:t>6. Run proof-of-concept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/>
              <a:t>7. Scale to production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/>
              <a:t>Access Today: Azure Quantum, Amazon Braket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67638" y="637762"/>
            <a:ext cx="7416372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 &amp; Discussion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6661" y="2217343"/>
            <a:ext cx="7410669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2100" dirty="0"/>
              <a:t>Let's Talk: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2100" dirty="0"/>
              <a:t>Which demo resonates most?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2100" dirty="0"/>
              <a:t>What problems are you solving?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2100" dirty="0"/>
              <a:t>What would convince your team?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2100" dirty="0"/>
              <a:t>How can </a:t>
            </a:r>
            <a:r>
              <a:rPr lang="en-US" sz="2100" dirty="0" err="1"/>
              <a:t>IonQ</a:t>
            </a:r>
            <a:r>
              <a:rPr lang="en-US" sz="2100" dirty="0"/>
              <a:t> help your roadmap?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21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2100" dirty="0"/>
              <a:t>Next Steps: Run one of these on your use case.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28697" y="348865"/>
            <a:ext cx="7533018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Complete Story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ADB1D6F-29CC-3A2E-F8CA-B89896488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752825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28697" y="348865"/>
            <a:ext cx="7533018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1: The Connectivity Challenge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4664DD7-D8C9-937B-A202-1C2F5D0BFA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33952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28697" y="348865"/>
            <a:ext cx="7533018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1: Architecture Comparison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66A54936-6712-D250-D612-E8413A6973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86305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66402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70175"/>
            <a:ext cx="9138997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5265546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0001" y="5263483"/>
            <a:ext cx="9143999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28699" y="5510253"/>
            <a:ext cx="742196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1: The Metrics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604588" y="1185692"/>
            <a:ext cx="1862166" cy="504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100" dirty="0"/>
              <a:t>10-Qubit QFT Results: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47C9FD5-36A1-2FB7-5F10-D1711A325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72586"/>
              </p:ext>
            </p:extLst>
          </p:nvPr>
        </p:nvGraphicFramePr>
        <p:xfrm>
          <a:off x="1921575" y="402570"/>
          <a:ext cx="5300851" cy="321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565">
                  <a:extLst>
                    <a:ext uri="{9D8B030D-6E8A-4147-A177-3AD203B41FA5}">
                      <a16:colId xmlns:a16="http://schemas.microsoft.com/office/drawing/2014/main" val="2005211034"/>
                    </a:ext>
                  </a:extLst>
                </a:gridCol>
                <a:gridCol w="2155361">
                  <a:extLst>
                    <a:ext uri="{9D8B030D-6E8A-4147-A177-3AD203B41FA5}">
                      <a16:colId xmlns:a16="http://schemas.microsoft.com/office/drawing/2014/main" val="1408039653"/>
                    </a:ext>
                  </a:extLst>
                </a:gridCol>
                <a:gridCol w="1773925">
                  <a:extLst>
                    <a:ext uri="{9D8B030D-6E8A-4147-A177-3AD203B41FA5}">
                      <a16:colId xmlns:a16="http://schemas.microsoft.com/office/drawing/2014/main" val="662126258"/>
                    </a:ext>
                  </a:extLst>
                </a:gridCol>
              </a:tblGrid>
              <a:tr h="47935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800" dirty="0"/>
                        <a:t> Metric </a:t>
                      </a:r>
                    </a:p>
                  </a:txBody>
                  <a:tcPr marL="9657" marR="9657" marT="9657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800" dirty="0"/>
                        <a:t> Competitor </a:t>
                      </a:r>
                    </a:p>
                  </a:txBody>
                  <a:tcPr marL="9657" marR="9657" marT="9657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800" dirty="0"/>
                        <a:t> </a:t>
                      </a:r>
                      <a:r>
                        <a:rPr lang="en-GB" sz="2800" dirty="0" err="1"/>
                        <a:t>IonQ</a:t>
                      </a:r>
                      <a:r>
                        <a:rPr lang="en-GB" sz="2800" dirty="0"/>
                        <a:t> </a:t>
                      </a:r>
                    </a:p>
                  </a:txBody>
                  <a:tcPr marL="9657" marR="9657" marT="9657" marB="0" anchor="b"/>
                </a:tc>
                <a:extLst>
                  <a:ext uri="{0D108BD9-81ED-4DB2-BD59-A6C34878D82A}">
                    <a16:rowId xmlns:a16="http://schemas.microsoft.com/office/drawing/2014/main" val="2491319770"/>
                  </a:ext>
                </a:extLst>
              </a:tr>
              <a:tr h="91197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800" dirty="0"/>
                        <a:t> Total Gates </a:t>
                      </a:r>
                    </a:p>
                  </a:txBody>
                  <a:tcPr marL="9657" marR="9657" marT="9657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800" dirty="0"/>
                        <a:t> ~150+ </a:t>
                      </a:r>
                    </a:p>
                  </a:txBody>
                  <a:tcPr marL="9657" marR="9657" marT="9657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800" dirty="0"/>
                        <a:t> ~50 </a:t>
                      </a:r>
                    </a:p>
                  </a:txBody>
                  <a:tcPr marL="9657" marR="9657" marT="9657" marB="0" anchor="b"/>
                </a:tc>
                <a:extLst>
                  <a:ext uri="{0D108BD9-81ED-4DB2-BD59-A6C34878D82A}">
                    <a16:rowId xmlns:a16="http://schemas.microsoft.com/office/drawing/2014/main" val="2736492222"/>
                  </a:ext>
                </a:extLst>
              </a:tr>
              <a:tr h="91197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800"/>
                        <a:t> SWAP Gates </a:t>
                      </a:r>
                    </a:p>
                  </a:txBody>
                  <a:tcPr marL="9657" marR="9657" marT="9657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800" dirty="0"/>
                        <a:t> 40-60 </a:t>
                      </a:r>
                    </a:p>
                  </a:txBody>
                  <a:tcPr marL="9657" marR="9657" marT="9657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2800" dirty="0"/>
                        <a:t>0</a:t>
                      </a:r>
                    </a:p>
                  </a:txBody>
                  <a:tcPr marL="9657" marR="9657" marT="9657" marB="0" anchor="b"/>
                </a:tc>
                <a:extLst>
                  <a:ext uri="{0D108BD9-81ED-4DB2-BD59-A6C34878D82A}">
                    <a16:rowId xmlns:a16="http://schemas.microsoft.com/office/drawing/2014/main" val="3242691728"/>
                  </a:ext>
                </a:extLst>
              </a:tr>
              <a:tr h="91197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800"/>
                        <a:t> Circuit Depth </a:t>
                      </a:r>
                    </a:p>
                  </a:txBody>
                  <a:tcPr marL="9657" marR="9657" marT="9657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800" dirty="0"/>
                        <a:t> 8x deeper </a:t>
                      </a:r>
                    </a:p>
                  </a:txBody>
                  <a:tcPr marL="9657" marR="9657" marT="9657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800" dirty="0"/>
                        <a:t> Baseline </a:t>
                      </a:r>
                    </a:p>
                  </a:txBody>
                  <a:tcPr marL="9657" marR="9657" marT="9657" marB="0" anchor="b"/>
                </a:tc>
                <a:extLst>
                  <a:ext uri="{0D108BD9-81ED-4DB2-BD59-A6C34878D82A}">
                    <a16:rowId xmlns:a16="http://schemas.microsoft.com/office/drawing/2014/main" val="39383936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28F903-EEED-0CFF-AB4B-339B84612744}"/>
              </a:ext>
            </a:extLst>
          </p:cNvPr>
          <p:cNvSpPr txBox="1"/>
          <p:nvPr/>
        </p:nvSpPr>
        <p:spPr>
          <a:xfrm>
            <a:off x="1671968" y="3857923"/>
            <a:ext cx="5550457" cy="841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 sz="1300"/>
            </a:pPr>
            <a:r>
              <a:rPr lang="en-US" sz="1800" i="1" dirty="0"/>
              <a:t>Every SWAP gate is wasted energy and noise. </a:t>
            </a:r>
            <a:r>
              <a:rPr lang="en-US" sz="1800" i="1" dirty="0" err="1"/>
              <a:t>IonQ</a:t>
            </a:r>
            <a:r>
              <a:rPr lang="en-US" sz="1800" i="1" dirty="0"/>
              <a:t> spends zero budget on moving data around, so we spend it all on solving the problem.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omputer chip with lightning coming out of it&#10;&#10;AI-generated content may be incorrect.">
            <a:extLst>
              <a:ext uri="{FF2B5EF4-FFF2-40B4-BE49-F238E27FC236}">
                <a16:creationId xmlns:a16="http://schemas.microsoft.com/office/drawing/2014/main" id="{9976D73D-69C1-D23C-EC5C-E1209BADB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098" r="33098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86487" y="405685"/>
            <a:ext cx="4098726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>
                <a:latin typeface="+mj-lt"/>
                <a:ea typeface="+mj-ea"/>
                <a:cs typeface="+mj-cs"/>
              </a:rPr>
              <a:t>Demo 1: Scalability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86487" y="2743200"/>
            <a:ext cx="3935505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10-qubit QFT: 7.5x advantage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20-qubit QFT: 100x+ advantage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As you scale, the advantage compounds exponentially.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Proof:</a:t>
            </a:r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/>
              <a:t>IonQ's</a:t>
            </a:r>
            <a:r>
              <a:rPr lang="en-US" sz="1700" dirty="0"/>
              <a:t> advantage is structural</a:t>
            </a:r>
            <a:endParaRPr lang="en-US" sz="1700"/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Some problems are impossible on grid hardware</a:t>
            </a:r>
            <a:endParaRPr lang="en-US" sz="1700"/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700" dirty="0"/>
              <a:t>Same problems are solvable on </a:t>
            </a:r>
            <a:r>
              <a:rPr lang="en-US" sz="1700"/>
              <a:t>IonQ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aph showing the growth of the stock market&#10;&#10;AI-generated content may be incorrect.">
            <a:extLst>
              <a:ext uri="{FF2B5EF4-FFF2-40B4-BE49-F238E27FC236}">
                <a16:creationId xmlns:a16="http://schemas.microsoft.com/office/drawing/2014/main" id="{F422FF94-8C32-C18C-89B2-F1D50C0F7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17" r="20417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86487" y="405685"/>
            <a:ext cx="4098726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>
                <a:latin typeface="+mj-lt"/>
                <a:ea typeface="+mj-ea"/>
                <a:cs typeface="+mj-cs"/>
              </a:rPr>
              <a:t>Demo 2: American Option Pricing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86487" y="2743200"/>
            <a:ext cx="3935505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The Business Problem: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American options can be exercised at any time.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Why Quantum?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Classical: Backwards induction (slow)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Quantum: Amplitude Estimation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Your value: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Faster, more accurate pricing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Better trading decisions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40-60% shallower circuits on IonQ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Molecular model and digital tablet on counter in lab">
            <a:extLst>
              <a:ext uri="{FF2B5EF4-FFF2-40B4-BE49-F238E27FC236}">
                <a16:creationId xmlns:a16="http://schemas.microsoft.com/office/drawing/2014/main" id="{E7559FDE-DCF8-7D0E-0BAB-0C7C697DD3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68" r="33238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86487" y="405685"/>
            <a:ext cx="4098726" cy="1559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003366"/>
                </a:solidFill>
              </a:defRPr>
            </a:pPr>
            <a:r>
              <a:rPr lang="en-US" sz="3500">
                <a:latin typeface="+mj-lt"/>
                <a:ea typeface="+mj-ea"/>
                <a:cs typeface="+mj-cs"/>
              </a:rPr>
              <a:t>Demo 3: Chemistry Simulation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86487" y="2743200"/>
            <a:ext cx="3935505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The Business Problem: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Design new materials (carbon capture) via simulation.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Why IonQ?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Requires extreme fidelity (&gt;99.9%)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VQE is noise-sensitive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Competitors can't maintain accuracy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endParaRPr lang="en-US" sz="1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IonQ Advantage: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Native MS gates = 10x better fidelity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300"/>
            </a:pPr>
            <a:r>
              <a:rPr lang="en-US" sz="1400"/>
              <a:t>High-fidelity = scientifically usable results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1155</Words>
  <Application>Microsoft Macintosh PowerPoint</Application>
  <PresentationFormat>On-screen Show (4:3)</PresentationFormat>
  <Paragraphs>210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Quantum Computing with IonQ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Ian Buckley</cp:lastModifiedBy>
  <cp:revision>4</cp:revision>
  <dcterms:created xsi:type="dcterms:W3CDTF">2013-01-27T09:14:16Z</dcterms:created>
  <dcterms:modified xsi:type="dcterms:W3CDTF">2026-02-10T17:11:43Z</dcterms:modified>
  <cp:category/>
</cp:coreProperties>
</file>